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Microsoft JhengHei" pitchFamily="34" charset="-120"/>
                <a:ea typeface="Microsoft JhengHei" pitchFamily="34" charset="-120"/>
              </a:rPr>
              <a:t>聖靈引導</a:t>
            </a:r>
            <a:endParaRPr lang="en-US" sz="8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弗</a:t>
            </a:r>
            <a:r>
              <a:rPr lang="en-US" altLang="zh-CN" dirty="0" smtClean="0">
                <a:latin typeface="Microsoft JhengHei" pitchFamily="34" charset="-120"/>
                <a:ea typeface="Microsoft JhengHei" pitchFamily="34" charset="-120"/>
              </a:rPr>
              <a:t>1</a:t>
            </a:r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：</a:t>
            </a:r>
            <a:r>
              <a:rPr lang="en-US" altLang="zh-CN" dirty="0" smtClean="0">
                <a:latin typeface="Microsoft JhengHei" pitchFamily="34" charset="-120"/>
                <a:ea typeface="Microsoft JhengHei" pitchFamily="34" charset="-120"/>
              </a:rPr>
              <a:t>13-14</a:t>
            </a:r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；加</a:t>
            </a:r>
            <a:r>
              <a:rPr lang="en-US" altLang="zh-CN" dirty="0" smtClean="0">
                <a:latin typeface="Microsoft JhengHei" pitchFamily="34" charset="-120"/>
                <a:ea typeface="Microsoft JhengHei" pitchFamily="34" charset="-120"/>
              </a:rPr>
              <a:t>5</a:t>
            </a:r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：</a:t>
            </a:r>
            <a:r>
              <a:rPr lang="en-US" altLang="zh-CN" dirty="0" smtClean="0">
                <a:latin typeface="Microsoft JhengHei" pitchFamily="34" charset="-120"/>
                <a:ea typeface="Microsoft JhengHei" pitchFamily="34" charset="-120"/>
              </a:rPr>
              <a:t>16-21</a:t>
            </a:r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；羅</a:t>
            </a:r>
            <a:r>
              <a:rPr lang="en-US" altLang="zh-CN" dirty="0" smtClean="0">
                <a:latin typeface="Microsoft JhengHei" pitchFamily="34" charset="-120"/>
                <a:ea typeface="Microsoft JhengHei" pitchFamily="34" charset="-120"/>
              </a:rPr>
              <a:t>8</a:t>
            </a:r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：</a:t>
            </a:r>
            <a:r>
              <a:rPr lang="en-US" altLang="zh-CN" dirty="0" smtClean="0">
                <a:latin typeface="Microsoft JhengHei" pitchFamily="34" charset="-120"/>
                <a:ea typeface="Microsoft JhengHei" pitchFamily="34" charset="-120"/>
              </a:rPr>
              <a:t>5-6</a:t>
            </a:r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；加</a:t>
            </a:r>
            <a:r>
              <a:rPr lang="en-US" altLang="zh-CN" dirty="0" smtClean="0">
                <a:latin typeface="Microsoft JhengHei" pitchFamily="34" charset="-120"/>
                <a:ea typeface="Microsoft JhengHei" pitchFamily="34" charset="-120"/>
              </a:rPr>
              <a:t>5</a:t>
            </a:r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：</a:t>
            </a:r>
            <a:r>
              <a:rPr lang="en-US" altLang="zh-CN" dirty="0" smtClean="0">
                <a:latin typeface="Microsoft JhengHei" pitchFamily="34" charset="-120"/>
                <a:ea typeface="Microsoft JhengHei" pitchFamily="34" charset="-120"/>
              </a:rPr>
              <a:t>25</a:t>
            </a:r>
            <a:endParaRPr lang="en-US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839200" cy="52578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你們既聽見真理的道，就是那叫你們得救的福音，也信了基督，既然信他，就受了所應許的聖靈為印記。</a:t>
            </a:r>
            <a:r>
              <a:rPr lang="en-US" altLang="zh-TW" sz="4800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839200" cy="5257800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這聖靈是我們得基業的憑據，直等到神之民被贖，使他的榮耀得著稱讚。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我說，你們當順著聖靈而行，就不放縱肉體的情慾了。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839200" cy="5257800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因為情慾和聖靈相爭，聖靈和情慾相爭，這兩個是彼此相敵，使你們不能做所願意做的。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但你們若被聖靈引導，就不在律法以下。</a:t>
            </a:r>
            <a:r>
              <a:rPr lang="en-US" altLang="zh-TW" sz="4800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839200" cy="5257800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情慾的事都是顯而易見的，就如姦淫、污穢、邪蕩、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拜偶像、邪術、仇恨、爭競、忌恨、惱怒、結黨、分爭、異端、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嫉妒、醉酒、荒宴等類。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839200" cy="51435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我從前告訴你們，現在又告訴你們，行這樣事的人必不能承受神的國。</a:t>
            </a:r>
            <a:endParaRPr lang="en-US" altLang="zh-TW" sz="4800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因為隨從肉體的人體貼肉體的事，隨從聖靈的人體貼聖靈的事。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839200" cy="52578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Microsoft JhengHei" pitchFamily="34" charset="-120"/>
                <a:ea typeface="Microsoft JhengHei" pitchFamily="34" charset="-120"/>
              </a:rPr>
              <a:t>體貼肉體的，就是死；體貼聖靈的，乃是生命、平安。</a:t>
            </a:r>
            <a:endParaRPr lang="en-US" altLang="zh-TW" sz="4800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我們若是靠聖靈得生，就當靠聖靈行事。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</TotalTime>
  <Words>345</Words>
  <Application>Microsoft Office PowerPoint</Application>
  <PresentationFormat>On-screen Show (16:9)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聖靈引導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18</cp:revision>
  <dcterms:created xsi:type="dcterms:W3CDTF">2012-12-23T00:19:59Z</dcterms:created>
  <dcterms:modified xsi:type="dcterms:W3CDTF">2019-09-20T16:53:25Z</dcterms:modified>
</cp:coreProperties>
</file>