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B6F8-510D-4470-856B-0109BED3A038}" type="datetimeFigureOut">
              <a:rPr lang="vi-VN" smtClean="0"/>
              <a:t>22/08/2020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8E57-9507-486C-AA23-3C4EC14E484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81785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B6F8-510D-4470-856B-0109BED3A038}" type="datetimeFigureOut">
              <a:rPr lang="vi-VN" smtClean="0"/>
              <a:t>22/08/2020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8E57-9507-486C-AA23-3C4EC14E484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63670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B6F8-510D-4470-856B-0109BED3A038}" type="datetimeFigureOut">
              <a:rPr lang="vi-VN" smtClean="0"/>
              <a:t>22/08/2020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8E57-9507-486C-AA23-3C4EC14E484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45429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B6F8-510D-4470-856B-0109BED3A038}" type="datetimeFigureOut">
              <a:rPr lang="vi-VN" smtClean="0"/>
              <a:t>22/08/2020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8E57-9507-486C-AA23-3C4EC14E484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42605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B6F8-510D-4470-856B-0109BED3A038}" type="datetimeFigureOut">
              <a:rPr lang="vi-VN" smtClean="0"/>
              <a:t>22/08/2020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8E57-9507-486C-AA23-3C4EC14E484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86985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B6F8-510D-4470-856B-0109BED3A038}" type="datetimeFigureOut">
              <a:rPr lang="vi-VN" smtClean="0"/>
              <a:t>22/08/2020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8E57-9507-486C-AA23-3C4EC14E484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06783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B6F8-510D-4470-856B-0109BED3A038}" type="datetimeFigureOut">
              <a:rPr lang="vi-VN" smtClean="0"/>
              <a:t>22/08/2020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8E57-9507-486C-AA23-3C4EC14E484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20451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B6F8-510D-4470-856B-0109BED3A038}" type="datetimeFigureOut">
              <a:rPr lang="vi-VN" smtClean="0"/>
              <a:t>22/08/2020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8E57-9507-486C-AA23-3C4EC14E484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9775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B6F8-510D-4470-856B-0109BED3A038}" type="datetimeFigureOut">
              <a:rPr lang="vi-VN" smtClean="0"/>
              <a:t>22/08/2020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8E57-9507-486C-AA23-3C4EC14E484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0794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B6F8-510D-4470-856B-0109BED3A038}" type="datetimeFigureOut">
              <a:rPr lang="vi-VN" smtClean="0"/>
              <a:t>22/08/2020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8E57-9507-486C-AA23-3C4EC14E484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7533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B6F8-510D-4470-856B-0109BED3A038}" type="datetimeFigureOut">
              <a:rPr lang="vi-VN" smtClean="0"/>
              <a:t>22/08/2020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8E57-9507-486C-AA23-3C4EC14E484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02032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4B6F8-510D-4470-856B-0109BED3A038}" type="datetimeFigureOut">
              <a:rPr lang="vi-VN" smtClean="0"/>
              <a:t>22/08/2020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68E57-9507-486C-AA23-3C4EC14E484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91707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9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葡萄</a:t>
            </a:r>
            <a:r>
              <a:rPr lang="zh-CN" altLang="en-US" sz="9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樹與枝子</a:t>
            </a:r>
            <a:endParaRPr lang="en-US" sz="9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12192000" cy="175260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約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15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: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 – 10</a:t>
            </a:r>
            <a:endParaRPr lang="en-US" altLang="zh-CN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147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是真葡萄樹，我父是栽培的人。 </a:t>
            </a:r>
          </a:p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屬我不結果子的枝子，他就剪去；凡結果子的，他就修理乾淨，使枝子結果子更多。 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3089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現在你們因我講給你們的道，已經乾淨了。</a:t>
            </a:r>
            <a:r>
              <a:rPr lang="zh-TW" altLang="en-US" dirty="0"/>
              <a:t> </a:t>
            </a:r>
          </a:p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們要常在我裡面，我也常在你們裡面。枝子若不常在葡萄樹上，自己就不能結果子；你們若不常在我裡面，也是這樣。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021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我是葡萄樹，你們是枝子。常在我裡面的，我也常在他裡面，這人就多結果子；因為離了我，你們就不能做什麼</a:t>
            </a:r>
            <a:r>
              <a:rPr lang="zh-TW" altLang="en-US" sz="6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412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若不常在我裡面，就像枝子丟在外面枯乾，人拾起來，扔在火裡燒了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你們若常在我裡面，我的話也常在你們裡面，凡你們所願意的，祈求，就給你們成就。</a:t>
            </a:r>
            <a:endParaRPr lang="en-US" altLang="zh-TW" sz="6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034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2047620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你們多結果子，我父就因此得榮耀，你們也就是我的門徒了。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 </a:t>
            </a:r>
            <a:endParaRPr lang="en-US" altLang="zh-TW" sz="6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我愛你們，正如父愛我一樣；你們要常在我的愛裡</a:t>
            </a:r>
            <a:r>
              <a:rPr lang="zh-TW" altLang="en-US" sz="6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6106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2047620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們若遵守我的命令，就常在我的愛裡，正如我遵守了我父的命令，常在他的愛裡。 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1026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</TotalTime>
  <Words>230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Theme1</vt:lpstr>
      <vt:lpstr>葡萄樹與枝子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葡萄樹與枝子</dc:title>
  <dc:creator>Windows User</dc:creator>
  <cp:lastModifiedBy>Windows User</cp:lastModifiedBy>
  <cp:revision>1</cp:revision>
  <dcterms:created xsi:type="dcterms:W3CDTF">2020-08-21T17:10:27Z</dcterms:created>
  <dcterms:modified xsi:type="dcterms:W3CDTF">2020-08-21T17:16:02Z</dcterms:modified>
</cp:coreProperties>
</file>