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>
                <a:latin typeface="微軟正黑體" pitchFamily="34" charset="-120"/>
                <a:ea typeface="微軟正黑體" pitchFamily="34" charset="-120"/>
              </a:rPr>
              <a:t>事奉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12-15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所以，我親愛的弟兄們，你們務要堅固，不可搖動，常常竭力多做主工；因為知道，你們的勞苦在主裡面不是徒然的。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不要只在眼前事奉，像是討人喜歡的，要像基督的僕人，從心裡遵行神的旨意。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/>
              <a:t>甘心事奉，好像服事主，不像服事人。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0428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栽種的和澆灌的，都是一樣，但將來各人要照自己的工夫得自己的賞賜。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若有人用金、銀、寶石、草木，禾楷在這根基上建造，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0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各人的工程必然顯露，因為那日子要將他表明出來，有火發現；這火要試驗各人的工程怎樣。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人在那根基上所建造的工程若存得住，他就要得賞賜。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8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82400" cy="70104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人的工程若被燒了，他就要受虧損，自己卻要得救；雖然得救，乃像從火裡經過的一樣。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</TotalTime>
  <Words>284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Century Schoolbook</vt:lpstr>
      <vt:lpstr>Wingdings</vt:lpstr>
      <vt:lpstr>Wingdings 2</vt:lpstr>
      <vt:lpstr>Oriel</vt:lpstr>
      <vt:lpstr>事奉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26</cp:revision>
  <dcterms:created xsi:type="dcterms:W3CDTF">2012-12-23T00:19:59Z</dcterms:created>
  <dcterms:modified xsi:type="dcterms:W3CDTF">2020-01-04T00:02:15Z</dcterms:modified>
</cp:coreProperties>
</file>