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60" r:id="rId3"/>
    <p:sldId id="261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E4"/>
    <a:srgbClr val="A11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F68E-C29D-4AF6-8399-5D6C07C982BA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399" cy="51435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1873405" y="1198763"/>
            <a:ext cx="3947531" cy="1856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kumimoji="0" lang="en-US" sz="8800" b="1" i="0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312233" y="568713"/>
            <a:ext cx="1568607" cy="1775645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035" y="2620535"/>
            <a:ext cx="1284382" cy="908826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5627650" y="1063084"/>
            <a:ext cx="1397620" cy="1434790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3601404" y="2308302"/>
            <a:ext cx="2036351" cy="178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982" y="988158"/>
            <a:ext cx="8408018" cy="30164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5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ài</a:t>
            </a:r>
            <a:r>
              <a:rPr lang="en-US" sz="3600" dirty="0" smtClean="0"/>
              <a:t> </a:t>
            </a:r>
            <a:r>
              <a:rPr lang="en-US" sz="3600" dirty="0" err="1" smtClean="0"/>
              <a:t>tā</a:t>
            </a:r>
            <a:r>
              <a:rPr lang="en-US" sz="3600" dirty="0" smtClean="0"/>
              <a:t> </a:t>
            </a:r>
            <a:r>
              <a:rPr lang="en-US" sz="3600" dirty="0" err="1" smtClean="0"/>
              <a:t>jiā</a:t>
            </a:r>
            <a:r>
              <a:rPr lang="en-US" sz="3600" dirty="0" smtClean="0"/>
              <a:t>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guāng</a:t>
            </a:r>
            <a:r>
              <a:rPr lang="en-US" sz="3600" dirty="0" smtClean="0"/>
              <a:t> </a:t>
            </a:r>
            <a:r>
              <a:rPr lang="en-US" sz="3600" dirty="0" err="1" smtClean="0"/>
              <a:t>cǎi</a:t>
            </a:r>
            <a:endParaRPr lang="en-US" altLang="zh-TW" sz="36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每個人付出</a:t>
            </a: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家就不孤獨</a:t>
            </a:r>
            <a:endParaRPr lang="en-US" altLang="zh-TW" sz="5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fù</a:t>
            </a:r>
            <a:r>
              <a:rPr lang="en-US" sz="4000" dirty="0" smtClean="0"/>
              <a:t> </a:t>
            </a:r>
            <a:r>
              <a:rPr lang="en-US" sz="4000" dirty="0" err="1" smtClean="0"/>
              <a:t>chū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bù</a:t>
            </a:r>
            <a:r>
              <a:rPr lang="en-US" sz="4000" dirty="0" smtClean="0"/>
              <a:t> </a:t>
            </a:r>
            <a:r>
              <a:rPr lang="en-US" sz="4000" dirty="0" err="1" smtClean="0"/>
              <a:t>gū</a:t>
            </a:r>
            <a:r>
              <a:rPr lang="en-US" sz="4000" dirty="0" smtClean="0"/>
              <a:t> </a:t>
            </a:r>
            <a:r>
              <a:rPr lang="en-US" sz="4000" dirty="0" err="1" smtClean="0"/>
              <a:t>dú</a:t>
            </a:r>
            <a:endParaRPr lang="zh-TW" altLang="en-US" sz="4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395" y="1396479"/>
            <a:ext cx="7954537" cy="28332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5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zhēn</a:t>
            </a:r>
            <a:r>
              <a:rPr lang="en-US" sz="3600" dirty="0" smtClean="0"/>
              <a:t> </a:t>
            </a:r>
            <a:r>
              <a:rPr lang="en-US" sz="3600" dirty="0" err="1" smtClean="0"/>
              <a:t>xī</a:t>
            </a:r>
            <a:r>
              <a:rPr lang="en-US" sz="3600" dirty="0" smtClean="0"/>
              <a:t>   </a:t>
            </a:r>
            <a:r>
              <a:rPr lang="en-US" sz="3600" dirty="0" err="1" smtClean="0"/>
              <a:t>jiā</a:t>
            </a:r>
            <a:r>
              <a:rPr lang="en-US" sz="3600" dirty="0" smtClean="0"/>
              <a:t> 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tián</a:t>
            </a:r>
            <a:r>
              <a:rPr lang="en-US" sz="3600" dirty="0" smtClean="0"/>
              <a:t> </a:t>
            </a:r>
            <a:r>
              <a:rPr lang="en-US" sz="3600" dirty="0" err="1" smtClean="0"/>
              <a:t>mì</a:t>
            </a:r>
            <a:endParaRPr lang="en-US" altLang="zh-TW" sz="36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每個人寬恕家就有幸福</a:t>
            </a:r>
            <a:endParaRPr lang="en-US" altLang="zh-TW" sz="5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kuān</a:t>
            </a:r>
            <a:r>
              <a:rPr lang="en-US" sz="3600" dirty="0" smtClean="0"/>
              <a:t> </a:t>
            </a:r>
            <a:r>
              <a:rPr lang="en-US" sz="3600" dirty="0" err="1" smtClean="0"/>
              <a:t>shù</a:t>
            </a:r>
            <a:r>
              <a:rPr lang="en-US" sz="3600" dirty="0" smtClean="0"/>
              <a:t> </a:t>
            </a:r>
            <a:r>
              <a:rPr lang="en-US" sz="3600" dirty="0" err="1" smtClean="0"/>
              <a:t>jiā</a:t>
            </a:r>
            <a:r>
              <a:rPr lang="en-US" sz="3600" dirty="0" smtClean="0"/>
              <a:t>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xìng</a:t>
            </a:r>
            <a:r>
              <a:rPr lang="en-US" sz="3600" dirty="0" smtClean="0"/>
              <a:t> </a:t>
            </a:r>
            <a:r>
              <a:rPr lang="en-US" sz="3600" dirty="0" err="1" smtClean="0"/>
              <a:t>fú</a:t>
            </a:r>
            <a:endParaRPr lang="en-US" altLang="zh-TW" sz="36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916291" y="0"/>
            <a:ext cx="6227709" cy="2241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讓愛天天住你家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200" dirty="0" smtClean="0"/>
              <a:t>            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ài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nǐ</a:t>
            </a:r>
            <a:r>
              <a:rPr lang="en-US" sz="2800" dirty="0" smtClean="0"/>
              <a:t> </a:t>
            </a:r>
            <a:r>
              <a:rPr lang="en-US" sz="2800" dirty="0" err="1" smtClean="0"/>
              <a:t>jiā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讓愛天天住我家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200" dirty="0" smtClean="0"/>
              <a:t>           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ài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r>
              <a:rPr lang="en-US" sz="2800" dirty="0" smtClean="0"/>
              <a:t> </a:t>
            </a:r>
            <a:r>
              <a:rPr lang="en-US" sz="2800" dirty="0" err="1" smtClean="0"/>
              <a:t>jiā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7172" y="2575932"/>
            <a:ext cx="8326245" cy="256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不分日夜秋</a:t>
            </a:r>
            <a:r>
              <a:rPr kumimoji="0" lang="zh-TW" altLang="en-US" sz="4000" b="1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冬春夏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400" dirty="0" err="1" smtClean="0"/>
              <a:t>bù</a:t>
            </a:r>
            <a:r>
              <a:rPr lang="en-US" sz="2400" dirty="0" smtClean="0"/>
              <a:t>  </a:t>
            </a:r>
            <a:r>
              <a:rPr lang="en-US" sz="2400" dirty="0" err="1" smtClean="0"/>
              <a:t>fēn</a:t>
            </a:r>
            <a:r>
              <a:rPr lang="en-US" sz="2400" dirty="0" smtClean="0"/>
              <a:t>  </a:t>
            </a:r>
            <a:r>
              <a:rPr lang="en-US" sz="2400" dirty="0" err="1" smtClean="0"/>
              <a:t>rì</a:t>
            </a:r>
            <a:r>
              <a:rPr lang="en-US" sz="2400" dirty="0" smtClean="0"/>
              <a:t>  </a:t>
            </a:r>
            <a:r>
              <a:rPr lang="en-US" sz="2400" dirty="0" err="1" smtClean="0"/>
              <a:t>yè</a:t>
            </a:r>
            <a:r>
              <a:rPr lang="en-US" sz="2400" dirty="0" smtClean="0"/>
              <a:t> </a:t>
            </a:r>
            <a:r>
              <a:rPr lang="en-US" sz="2400" dirty="0" err="1" smtClean="0"/>
              <a:t>qiū</a:t>
            </a:r>
            <a:r>
              <a:rPr lang="en-US" sz="2400" dirty="0" smtClean="0"/>
              <a:t> </a:t>
            </a:r>
            <a:r>
              <a:rPr lang="en-US" sz="2400" dirty="0" err="1" smtClean="0"/>
              <a:t>dōng</a:t>
            </a:r>
            <a:r>
              <a:rPr lang="en-US" sz="2400" dirty="0" smtClean="0"/>
              <a:t> </a:t>
            </a:r>
            <a:r>
              <a:rPr lang="en-US" sz="2400" dirty="0" err="1" smtClean="0"/>
              <a:t>chūn</a:t>
            </a:r>
            <a:r>
              <a:rPr lang="en-US" sz="2400" dirty="0" smtClean="0"/>
              <a:t> </a:t>
            </a:r>
            <a:r>
              <a:rPr lang="en-US" sz="2400" dirty="0" err="1" smtClean="0"/>
              <a:t>xi</a:t>
            </a:r>
            <a:r>
              <a:rPr lang="en-US" sz="2800" dirty="0" err="1" smtClean="0"/>
              <a:t>à</a:t>
            </a:r>
            <a:r>
              <a:rPr lang="en-US" sz="2800" dirty="0" smtClean="0"/>
              <a:t> 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全心全意愛我們的家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400" dirty="0" err="1" smtClean="0"/>
              <a:t>Quán</a:t>
            </a:r>
            <a:r>
              <a:rPr lang="en-US" sz="2400" dirty="0" smtClean="0"/>
              <a:t> </a:t>
            </a:r>
            <a:r>
              <a:rPr lang="en-US" sz="2400" dirty="0" err="1" smtClean="0"/>
              <a:t>xīn</a:t>
            </a:r>
            <a:r>
              <a:rPr lang="en-US" sz="2400" dirty="0" smtClean="0"/>
              <a:t> </a:t>
            </a:r>
            <a:r>
              <a:rPr lang="en-US" sz="2400" dirty="0" err="1" smtClean="0"/>
              <a:t>quán</a:t>
            </a:r>
            <a:r>
              <a:rPr lang="en-US" sz="2400" dirty="0" smtClean="0"/>
              <a:t> </a:t>
            </a:r>
            <a:r>
              <a:rPr lang="en-US" sz="2400" dirty="0" err="1" smtClean="0"/>
              <a:t>yì</a:t>
            </a:r>
            <a:r>
              <a:rPr lang="en-US" sz="2400" dirty="0" smtClean="0"/>
              <a:t> </a:t>
            </a:r>
            <a:r>
              <a:rPr lang="en-US" sz="2400" dirty="0" err="1" smtClean="0"/>
              <a:t>ài</a:t>
            </a:r>
            <a:r>
              <a:rPr lang="en-US" sz="2400" dirty="0" smtClean="0"/>
              <a:t> </a:t>
            </a:r>
            <a:r>
              <a:rPr lang="en-US" sz="2400" dirty="0" err="1" smtClean="0"/>
              <a:t>wǒ</a:t>
            </a:r>
            <a:r>
              <a:rPr lang="en-US" sz="2400" dirty="0" smtClean="0"/>
              <a:t> men de </a:t>
            </a:r>
            <a:r>
              <a:rPr lang="en-US" sz="2400" dirty="0" err="1" smtClean="0"/>
              <a:t>jiā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129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標楷體</vt:lpstr>
      <vt:lpstr>Microsoft JhengHei</vt:lpstr>
      <vt:lpstr>新細明體</vt:lpstr>
      <vt:lpstr>Arial</vt:lpstr>
      <vt:lpstr>Calibri</vt:lpstr>
      <vt:lpstr>Wingdings 3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Administrator</dc:creator>
  <cp:lastModifiedBy>batisuoc</cp:lastModifiedBy>
  <cp:revision>34</cp:revision>
  <dcterms:created xsi:type="dcterms:W3CDTF">2017-09-06T04:42:05Z</dcterms:created>
  <dcterms:modified xsi:type="dcterms:W3CDTF">2023-09-26T11:53:57Z</dcterms:modified>
</cp:coreProperties>
</file>