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7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576E-A9EF-4C0D-A32C-58F4A3F27278}" type="datetimeFigureOut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07D8-C1D8-4E95-BF69-D06ECFCCAE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576E-A9EF-4C0D-A32C-58F4A3F27278}" type="datetimeFigureOut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07D8-C1D8-4E95-BF69-D06ECFCCAE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576E-A9EF-4C0D-A32C-58F4A3F27278}" type="datetimeFigureOut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07D8-C1D8-4E95-BF69-D06ECFCCAE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576E-A9EF-4C0D-A32C-58F4A3F27278}" type="datetimeFigureOut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07D8-C1D8-4E95-BF69-D06ECFCCAE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576E-A9EF-4C0D-A32C-58F4A3F27278}" type="datetimeFigureOut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07D8-C1D8-4E95-BF69-D06ECFCCAE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576E-A9EF-4C0D-A32C-58F4A3F27278}" type="datetimeFigureOut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07D8-C1D8-4E95-BF69-D06ECFCCAE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576E-A9EF-4C0D-A32C-58F4A3F27278}" type="datetimeFigureOut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07D8-C1D8-4E95-BF69-D06ECFCCAE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576E-A9EF-4C0D-A32C-58F4A3F27278}" type="datetimeFigureOut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07D8-C1D8-4E95-BF69-D06ECFCCAE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576E-A9EF-4C0D-A32C-58F4A3F27278}" type="datetimeFigureOut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07D8-C1D8-4E95-BF69-D06ECFCCAE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576E-A9EF-4C0D-A32C-58F4A3F27278}" type="datetimeFigureOut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07D8-C1D8-4E95-BF69-D06ECFCCAE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576E-A9EF-4C0D-A32C-58F4A3F27278}" type="datetimeFigureOut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07D8-C1D8-4E95-BF69-D06ECFCCAE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6576E-A9EF-4C0D-A32C-58F4A3F27278}" type="datetimeFigureOut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A07D8-C1D8-4E95-BF69-D06ECFCCAE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95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43116"/>
            <a:ext cx="7858148" cy="3323651"/>
          </a:xfrm>
        </p:spPr>
        <p:txBody>
          <a:bodyPr>
            <a:normAutofit fontScale="90000"/>
          </a:bodyPr>
          <a:lstStyle/>
          <a:p>
            <a:r>
              <a:rPr lang="zh-TW" altLang="en-US" sz="6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保  護  我  的 是 耶 和 華</a:t>
            </a:r>
            <a:r>
              <a:rPr lang="zh-TW" altLang="en-US" sz="7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zh-TW" altLang="en-US" sz="7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altLang="zh-TW" sz="5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Bǎo</a:t>
            </a:r>
            <a:r>
              <a:rPr lang="en-US" altLang="zh-TW" sz="5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5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hù</a:t>
            </a:r>
            <a:r>
              <a:rPr lang="en-US" altLang="zh-TW" sz="5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5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r>
              <a:rPr lang="en-US" altLang="zh-TW" sz="5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de  </a:t>
            </a:r>
            <a:r>
              <a:rPr lang="en-US" altLang="zh-TW" sz="5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shì</a:t>
            </a:r>
            <a:r>
              <a:rPr lang="en-US" altLang="zh-TW" sz="5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5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yē</a:t>
            </a:r>
            <a:r>
              <a:rPr lang="en-US" altLang="zh-TW" sz="5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5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hé</a:t>
            </a:r>
            <a:r>
              <a:rPr lang="en-US" altLang="zh-TW" sz="5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5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huá</a:t>
            </a:r>
            <a:endParaRPr lang="zh-TW" altLang="en-US" sz="5000" b="1" dirty="0">
              <a:solidFill>
                <a:schemeClr val="accent2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867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1039661"/>
            <a:ext cx="9144000" cy="4271375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zh-TW" altLang="en-US" sz="7500" b="1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衪會保護我時時刻刻保護我</a:t>
            </a:r>
          </a:p>
          <a:p>
            <a:pPr fontAlgn="base"/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Tā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huì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bǎo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hù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shí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shí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kè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kè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bǎo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hù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endParaRPr lang="en-US" altLang="zh-TW" sz="4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altLang="zh-TW" sz="7500" b="1" dirty="0" smtClean="0">
              <a:solidFill>
                <a:schemeClr val="accent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fontAlgn="base"/>
            <a:r>
              <a:rPr lang="zh-TW" altLang="en-US" sz="7500" b="1" dirty="0" smtClean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r>
              <a:rPr lang="zh-TW" altLang="en-US" sz="7500" b="1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出我入從現在到永遠</a:t>
            </a:r>
          </a:p>
          <a:p>
            <a:r>
              <a:rPr lang="en-US" altLang="zh-TW" sz="3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chū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rù</a:t>
            </a:r>
            <a:r>
              <a:rPr lang="en-US" altLang="zh-TW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cóng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xiàn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zài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dào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yǒng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yuǎn</a:t>
            </a:r>
            <a:endParaRPr lang="zh-TW" alt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0585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2"/>
            <a:ext cx="9144000" cy="68595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28596" y="2428868"/>
            <a:ext cx="6811028" cy="5082642"/>
          </a:xfrm>
        </p:spPr>
        <p:txBody>
          <a:bodyPr>
            <a:noAutofit/>
          </a:bodyPr>
          <a:lstStyle/>
          <a:p>
            <a:r>
              <a:rPr lang="zh-TW" altLang="en-US" sz="5400" b="1" dirty="0" smtClean="0">
                <a:ln w="22225">
                  <a:noFill/>
                  <a:prstDash val="solid"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5400" b="1" dirty="0" smtClean="0">
                <a:ln w="22225">
                  <a:noFill/>
                  <a:prstDash val="solid"/>
                </a:ln>
                <a:latin typeface="標楷體" panose="03000509000000000000" pitchFamily="65" charset="-120"/>
                <a:ea typeface="標楷體" panose="03000509000000000000" pitchFamily="65" charset="-120"/>
              </a:rPr>
              <a:t>保 護</a:t>
            </a:r>
            <a:r>
              <a:rPr lang="zh-TW" altLang="en-US" sz="4000" b="1" dirty="0" smtClean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        </a:t>
            </a:r>
            <a:r>
              <a:rPr lang="zh-TW" altLang="en-US" sz="5400" b="1" dirty="0" smtClean="0">
                <a:ln w="22225">
                  <a:noFill/>
                  <a:prstDash val="solid"/>
                </a:ln>
                <a:latin typeface="標楷體" panose="03000509000000000000" pitchFamily="65" charset="-120"/>
                <a:ea typeface="標楷體" panose="03000509000000000000" pitchFamily="65" charset="-120"/>
              </a:rPr>
              <a:t>右 邊</a:t>
            </a:r>
            <a:r>
              <a:rPr lang="en-US" altLang="zh-TW" sz="5400" b="1" dirty="0" smtClean="0">
                <a:ln w="12700">
                  <a:noFill/>
                  <a:prstDash val="solid"/>
                </a:ln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5400" b="1" dirty="0" smtClean="0">
                <a:ln w="12700">
                  <a:noFill/>
                  <a:prstDash val="solid"/>
                </a:ln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000" b="1" dirty="0" smtClean="0">
                <a:ln w="12700">
                  <a:noFill/>
                  <a:prstDash val="solid"/>
                </a:ln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4000" dirty="0" err="1" smtClean="0">
                <a:ln w="22225">
                  <a:noFill/>
                  <a:prstDash val="solid"/>
                </a:ln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bǎo</a:t>
            </a:r>
            <a:r>
              <a:rPr lang="en-US" altLang="zh-TW" sz="4000" dirty="0" smtClean="0">
                <a:ln w="22225">
                  <a:noFill/>
                  <a:prstDash val="solid"/>
                </a:ln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4000" dirty="0" err="1" smtClean="0">
                <a:ln w="22225">
                  <a:noFill/>
                  <a:prstDash val="solid"/>
                </a:ln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hù</a:t>
            </a:r>
            <a:r>
              <a:rPr lang="en-US" altLang="zh-TW" sz="4000" dirty="0" smtClean="0">
                <a:ln w="12700">
                  <a:noFill/>
                  <a:prstDash val="solid"/>
                </a:ln>
                <a:latin typeface="標楷體" panose="03000509000000000000" pitchFamily="65" charset="-120"/>
                <a:ea typeface="標楷體" panose="03000509000000000000" pitchFamily="65" charset="-120"/>
              </a:rPr>
              <a:t>         </a:t>
            </a:r>
            <a:r>
              <a:rPr lang="en-US" altLang="zh-TW" sz="4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yòu</a:t>
            </a:r>
            <a:r>
              <a:rPr lang="en-US" altLang="zh-TW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biān</a:t>
            </a:r>
            <a:r>
              <a: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000" b="1" dirty="0" smtClean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3000" b="1" dirty="0" smtClean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000" b="1" dirty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3000" b="1" dirty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5400" b="1" dirty="0" smtClean="0">
                <a:ln w="22225">
                  <a:noFill/>
                  <a:prstDash val="solid"/>
                </a:ln>
                <a:latin typeface="標楷體" panose="03000509000000000000" pitchFamily="65" charset="-120"/>
                <a:ea typeface="標楷體" panose="03000509000000000000" pitchFamily="65" charset="-120"/>
              </a:rPr>
              <a:t>耶 和 華      陰蔽</a:t>
            </a:r>
            <a:r>
              <a:rPr lang="en-US" altLang="zh-TW" sz="5400" b="1" dirty="0" smtClean="0">
                <a:ln w="12700">
                  <a:noFill/>
                  <a:prstDash val="solid"/>
                </a:ln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5400" b="1" dirty="0" smtClean="0">
                <a:ln w="12700">
                  <a:noFill/>
                  <a:prstDash val="solid"/>
                </a:ln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4000" dirty="0" err="1" smtClean="0">
                <a:ln w="22225">
                  <a:noFill/>
                  <a:prstDash val="solid"/>
                </a:ln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yē</a:t>
            </a:r>
            <a:r>
              <a:rPr lang="en-US" altLang="zh-TW" sz="4000" dirty="0" smtClean="0">
                <a:ln w="22225">
                  <a:noFill/>
                  <a:prstDash val="solid"/>
                </a:ln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4000" dirty="0" err="1" smtClean="0">
                <a:ln w="22225">
                  <a:noFill/>
                  <a:prstDash val="solid"/>
                </a:ln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hé</a:t>
            </a:r>
            <a:r>
              <a:rPr lang="en-US" altLang="zh-TW" sz="4000" dirty="0" smtClean="0">
                <a:ln w="22225">
                  <a:noFill/>
                  <a:prstDash val="solid"/>
                </a:ln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4000" dirty="0" err="1" smtClean="0">
                <a:ln w="22225">
                  <a:noFill/>
                  <a:prstDash val="solid"/>
                </a:ln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huá</a:t>
            </a:r>
            <a:r>
              <a:rPr lang="en-US" altLang="zh-TW" sz="4000" dirty="0" smtClean="0">
                <a:ln w="22225">
                  <a:noFill/>
                  <a:prstDash val="solid"/>
                </a:ln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</a:t>
            </a:r>
            <a:r>
              <a:rPr lang="en-US" altLang="zh-TW" sz="4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yīn</a:t>
            </a:r>
            <a:r>
              <a:rPr lang="en-US" altLang="zh-TW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4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bì</a:t>
            </a:r>
            <a:r>
              <a:rPr lang="en-US" altLang="zh-TW" sz="4000" dirty="0" smtClean="0">
                <a:ln w="22225">
                  <a:solidFill>
                    <a:schemeClr val="accent2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4000" dirty="0" smtClean="0">
                <a:ln w="22225">
                  <a:solidFill>
                    <a:schemeClr val="accent2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4000" b="1" dirty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sz="4000" b="1" dirty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000" b="1" dirty="0" smtClean="0">
                <a:ln w="22225">
                  <a:solidFill>
                    <a:schemeClr val="accent2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000" b="1" dirty="0" smtClean="0">
                <a:ln w="22225">
                  <a:solidFill>
                    <a:schemeClr val="accent2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					</a:t>
            </a:r>
            <a:endParaRPr lang="zh-TW" altLang="en-US" sz="3000" b="1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02726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778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2"/>
            <a:ext cx="9144000" cy="68595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989556"/>
            <a:ext cx="7715272" cy="8217073"/>
          </a:xfrm>
        </p:spPr>
        <p:txBody>
          <a:bodyPr>
            <a:noAutofit/>
          </a:bodyPr>
          <a:lstStyle/>
          <a:p>
            <a:r>
              <a:rPr lang="zh-TW" altLang="en-US" sz="6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傷害    脫離</a:t>
            </a:r>
            <a:r>
              <a:rPr lang="en-US" altLang="zh-TW" sz="5400" b="1" dirty="0">
                <a:ln w="12700">
                  <a:noFill/>
                  <a:prstDash val="solid"/>
                </a:ln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5400" b="1" dirty="0">
                <a:ln w="12700">
                  <a:noFill/>
                  <a:prstDash val="solid"/>
                </a:ln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5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shāng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5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hài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</a:t>
            </a:r>
            <a:r>
              <a:rPr lang="en-US" altLang="zh-TW" sz="35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tuō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5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lí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500" b="1" dirty="0" smtClean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500" b="1" dirty="0" smtClean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000" b="1" dirty="0" smtClean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000" b="1" dirty="0" smtClean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000" b="1" dirty="0" smtClean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3000" b="1" dirty="0" smtClean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000" b="1" dirty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3000" b="1" dirty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6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災害    </a:t>
            </a:r>
            <a:r>
              <a:rPr lang="zh-TW" altLang="en-US" sz="66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腳步堅定</a:t>
            </a:r>
            <a:r>
              <a:rPr lang="en-US" altLang="zh-TW" sz="5400" b="1" dirty="0" smtClean="0">
                <a:ln w="12700">
                  <a:noFill/>
                  <a:prstDash val="solid"/>
                </a:ln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5400" b="1" dirty="0" smtClean="0">
                <a:ln w="12700">
                  <a:noFill/>
                  <a:prstDash val="solid"/>
                </a:ln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5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zāi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5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hài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35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jiǎo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5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bù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5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jiān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5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dìng</a:t>
            </a:r>
            <a:r>
              <a:rPr lang="en-US" altLang="zh-TW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dirty="0" smtClean="0">
                <a:ln w="22225">
                  <a:solidFill>
                    <a:schemeClr val="accent2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4000" dirty="0" smtClean="0">
                <a:ln w="22225">
                  <a:solidFill>
                    <a:schemeClr val="accent2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4000" b="1" dirty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sz="4000" b="1" dirty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000" b="1" dirty="0" smtClean="0">
                <a:ln w="22225">
                  <a:solidFill>
                    <a:schemeClr val="accent2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000" b="1" dirty="0" smtClean="0">
                <a:ln w="22225">
                  <a:solidFill>
                    <a:schemeClr val="accent2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					</a:t>
            </a:r>
            <a:endParaRPr lang="zh-TW" altLang="en-US" sz="3000" b="1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02726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075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2"/>
            <a:ext cx="9144000" cy="68595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966587"/>
            <a:ext cx="6858000" cy="8217073"/>
          </a:xfrm>
        </p:spPr>
        <p:txBody>
          <a:bodyPr>
            <a:noAutofit/>
          </a:bodyPr>
          <a:lstStyle/>
          <a:p>
            <a:r>
              <a:rPr lang="zh-TW" altLang="en-US" sz="6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時時刻刻</a:t>
            </a:r>
            <a:r>
              <a:rPr lang="en-US" altLang="zh-TW" sz="6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6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shí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shí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kè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kè</a:t>
            </a:r>
            <a:r>
              <a:rPr lang="en-US" altLang="zh-TW" sz="3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6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現在     永遠</a:t>
            </a:r>
            <a:r>
              <a:rPr lang="en-US" altLang="zh-TW" sz="5400" dirty="0">
                <a:ln w="12700">
                  <a:noFill/>
                  <a:prstDash val="solid"/>
                </a:ln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5400" dirty="0">
                <a:ln w="12700">
                  <a:noFill/>
                  <a:prstDash val="solid"/>
                </a:ln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5400" dirty="0" smtClean="0">
                <a:ln w="12700">
                  <a:noFill/>
                  <a:prstDash val="solid"/>
                </a:ln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xiàn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zài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altLang="zh-TW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yǒng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yuǎn</a:t>
            </a:r>
            <a:r>
              <a:rPr lang="en-US" altLang="zh-TW" sz="3500" dirty="0" smtClean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500" dirty="0" smtClean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000" dirty="0" smtClean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000" dirty="0" smtClean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000" b="1" dirty="0" smtClean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3000" b="1" dirty="0" smtClean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000" b="1" dirty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3000" b="1" dirty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000" b="1" dirty="0" smtClean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     </a:t>
            </a:r>
            <a:r>
              <a:rPr lang="zh-TW" altLang="en-US" sz="4000" b="1" dirty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sz="4000" b="1" dirty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000" b="1" dirty="0" smtClean="0">
                <a:ln w="22225">
                  <a:solidFill>
                    <a:schemeClr val="accent2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000" b="1" dirty="0" smtClean="0">
                <a:ln w="22225">
                  <a:solidFill>
                    <a:schemeClr val="accent2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					</a:t>
            </a:r>
            <a:endParaRPr lang="zh-TW" altLang="en-US" sz="3000" b="1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02726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473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2844" y="1285860"/>
            <a:ext cx="7726624" cy="5231592"/>
          </a:xfrm>
        </p:spPr>
        <p:txBody>
          <a:bodyPr>
            <a:normAutofit fontScale="77500" lnSpcReduction="20000"/>
          </a:bodyPr>
          <a:lstStyle/>
          <a:p>
            <a:pPr fontAlgn="base"/>
            <a:endParaRPr lang="en-US" altLang="zh-TW" sz="6000" dirty="0" smtClean="0"/>
          </a:p>
          <a:p>
            <a:pPr fontAlgn="base"/>
            <a:r>
              <a:rPr lang="zh-TW" altLang="en-US" sz="6600" b="1" dirty="0" smtClean="0">
                <a:ln w="12700">
                  <a:noFill/>
                  <a:prstDash val="solid"/>
                </a:ln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保護我的是耶和華</a:t>
            </a:r>
            <a:endParaRPr lang="en-US" altLang="zh-TW" sz="6600" b="1" dirty="0" smtClean="0">
              <a:ln w="12700">
                <a:noFill/>
                <a:prstDash val="solid"/>
              </a:ln>
              <a:solidFill>
                <a:srgbClr val="7030A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fontAlgn="base"/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Bǎo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hù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shì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yē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hé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huá</a:t>
            </a:r>
            <a:endParaRPr lang="zh-TW" altLang="en-US" sz="4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altLang="zh-TW" sz="4800" dirty="0" smtClean="0"/>
          </a:p>
          <a:p>
            <a:pPr fontAlgn="base"/>
            <a:r>
              <a:rPr lang="zh-TW" altLang="en-US" sz="6600" b="1" dirty="0" smtClean="0">
                <a:ln w="12700">
                  <a:noFill/>
                  <a:prstDash val="solid"/>
                </a:ln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耶和華</a:t>
            </a:r>
            <a:r>
              <a:rPr lang="zh-TW" altLang="en-US" sz="6600" b="1" dirty="0">
                <a:ln w="12700">
                  <a:noFill/>
                  <a:prstDash val="solid"/>
                </a:ln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在我的右邊陰蔽我</a:t>
            </a:r>
          </a:p>
          <a:p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Yē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hé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huá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zài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r>
              <a:rPr lang="en-US" altLang="zh-TW" sz="4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yòu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biān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yīn</a:t>
            </a:r>
            <a:r>
              <a:rPr lang="en-US" altLang="zh-TW" sz="4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</a:t>
            </a:r>
            <a:r>
              <a:rPr lang="en-US" altLang="zh-TW" sz="4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endParaRPr lang="zh-TW" altLang="en-US" sz="4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93927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14480" y="1000108"/>
            <a:ext cx="7287017" cy="5022937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zh-TW" altLang="en-US" sz="7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白天</a:t>
            </a:r>
            <a:r>
              <a:rPr lang="zh-TW" altLang="en-US" sz="7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太陽不能傷</a:t>
            </a:r>
            <a:r>
              <a:rPr lang="zh-TW" altLang="en-US" sz="7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endParaRPr lang="en-US" altLang="zh-TW" sz="72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fontAlgn="base"/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Bái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tiān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yáng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néng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shāng</a:t>
            </a:r>
            <a:r>
              <a:rPr lang="en-US" altLang="zh-TW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endParaRPr lang="zh-TW" alt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altLang="zh-TW" sz="6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fontAlgn="base"/>
            <a:r>
              <a:rPr lang="zh-TW" altLang="en-US" sz="6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6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夜</a:t>
            </a:r>
            <a:r>
              <a:rPr lang="zh-TW" altLang="en-US" sz="6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里月亮也不能害</a:t>
            </a:r>
            <a:r>
              <a:rPr lang="zh-TW" altLang="en-US" sz="6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endParaRPr lang="en-US" altLang="zh-TW" sz="68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fontAlgn="base"/>
            <a:r>
              <a:rPr lang="en-US" altLang="zh-TW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4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Yè</a:t>
            </a:r>
            <a:r>
              <a:rPr lang="en-US" altLang="zh-TW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lǐ</a:t>
            </a:r>
            <a:r>
              <a:rPr lang="en-US" altLang="zh-TW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yuè</a:t>
            </a:r>
            <a:r>
              <a:rPr lang="en-US" altLang="zh-TW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liàng</a:t>
            </a:r>
            <a:r>
              <a:rPr lang="en-US" altLang="zh-TW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yě</a:t>
            </a:r>
            <a:r>
              <a:rPr lang="en-US" altLang="zh-TW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altLang="zh-TW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néng</a:t>
            </a:r>
            <a:r>
              <a:rPr lang="en-US" altLang="zh-TW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hài</a:t>
            </a:r>
            <a:r>
              <a:rPr lang="en-US" altLang="zh-TW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endParaRPr lang="zh-TW" alt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649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1177447"/>
            <a:ext cx="8962372" cy="4446739"/>
          </a:xfrm>
        </p:spPr>
        <p:txBody>
          <a:bodyPr>
            <a:normAutofit fontScale="92500"/>
          </a:bodyPr>
          <a:lstStyle/>
          <a:p>
            <a:pPr fontAlgn="base"/>
            <a:r>
              <a:rPr lang="zh-TW" altLang="en-US" sz="6400" dirty="0" smtClean="0"/>
              <a:t> </a:t>
            </a:r>
            <a:r>
              <a:rPr lang="zh-TW" altLang="en-US" sz="6400" b="1" dirty="0" smtClean="0">
                <a:solidFill>
                  <a:schemeClr val="accent2">
                    <a:lumMod val="50000"/>
                  </a:schemeClr>
                </a:solidFill>
              </a:rPr>
              <a:t>保 護 我 的 是 耶 和 華</a:t>
            </a:r>
            <a:endParaRPr lang="en-US" altLang="zh-TW" sz="6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fontAlgn="base"/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Bǎo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hù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de 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shì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yē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hé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huá</a:t>
            </a:r>
            <a:endParaRPr lang="zh-TW" altLang="en-US" sz="4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zh-TW" altLang="en-US" dirty="0" smtClean="0"/>
          </a:p>
          <a:p>
            <a:pPr fontAlgn="base"/>
            <a:r>
              <a:rPr lang="zh-TW" altLang="en-US" sz="6400" b="1" dirty="0" smtClean="0">
                <a:solidFill>
                  <a:schemeClr val="accent2">
                    <a:lumMod val="50000"/>
                  </a:schemeClr>
                </a:solidFill>
              </a:rPr>
              <a:t>耶和華在我的右邊陰蔽我</a:t>
            </a:r>
            <a:endParaRPr lang="en-US" altLang="zh-TW" sz="6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fontAlgn="base"/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Yē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hé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huá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zài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yòu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biān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yīn</a:t>
            </a:r>
            <a:r>
              <a:rPr lang="en-US" altLang="zh-TW" sz="4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endParaRPr lang="zh-TW" altLang="en-US" sz="4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0216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14480" y="1000108"/>
            <a:ext cx="7287017" cy="5022937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zh-TW" altLang="en-US" sz="7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白天</a:t>
            </a:r>
            <a:r>
              <a:rPr lang="zh-TW" altLang="en-US" sz="7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太陽不能傷</a:t>
            </a:r>
            <a:r>
              <a:rPr lang="zh-TW" altLang="en-US" sz="7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endParaRPr lang="en-US" altLang="zh-TW" sz="72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fontAlgn="base"/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Bái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tiān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yáng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néng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shāng</a:t>
            </a:r>
            <a:r>
              <a:rPr lang="en-US" altLang="zh-TW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endParaRPr lang="zh-TW" alt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altLang="zh-TW" sz="6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fontAlgn="base"/>
            <a:r>
              <a:rPr lang="zh-TW" altLang="en-US" sz="6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6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夜</a:t>
            </a:r>
            <a:r>
              <a:rPr lang="zh-TW" altLang="en-US" sz="6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里月亮也不能害</a:t>
            </a:r>
            <a:r>
              <a:rPr lang="zh-TW" altLang="en-US" sz="6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endParaRPr lang="en-US" altLang="zh-TW" sz="68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fontAlgn="base"/>
            <a:r>
              <a:rPr lang="en-US" altLang="zh-TW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4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Yè</a:t>
            </a:r>
            <a:r>
              <a:rPr lang="en-US" altLang="zh-TW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lǐ</a:t>
            </a:r>
            <a:r>
              <a:rPr lang="en-US" altLang="zh-TW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yuè</a:t>
            </a:r>
            <a:r>
              <a:rPr lang="en-US" altLang="zh-TW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liàng</a:t>
            </a:r>
            <a:r>
              <a:rPr lang="en-US" altLang="zh-TW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yě</a:t>
            </a:r>
            <a:r>
              <a:rPr lang="en-US" altLang="zh-TW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altLang="zh-TW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néng</a:t>
            </a:r>
            <a:r>
              <a:rPr lang="en-US" altLang="zh-TW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hài</a:t>
            </a:r>
            <a:r>
              <a:rPr lang="en-US" altLang="zh-TW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endParaRPr lang="zh-TW" alt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649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4613" y="526093"/>
            <a:ext cx="8614775" cy="4559474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zh-TW" altLang="en-US" sz="75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衪會保護我脫離一切</a:t>
            </a:r>
            <a:r>
              <a:rPr lang="zh-TW" altLang="en-US" sz="7500" b="1" dirty="0" smtClean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災害</a:t>
            </a:r>
            <a:endParaRPr lang="en-US" altLang="zh-TW" sz="7500" b="1" dirty="0" smtClean="0">
              <a:solidFill>
                <a:srgbClr val="7030A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fontAlgn="base"/>
            <a:r>
              <a:rPr lang="en-US" altLang="zh-TW" sz="4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Tā</a:t>
            </a:r>
            <a:r>
              <a:rPr lang="en-US" altLang="zh-TW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huì</a:t>
            </a:r>
            <a:r>
              <a:rPr lang="en-US" altLang="zh-TW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bǎo</a:t>
            </a:r>
            <a:r>
              <a:rPr lang="en-US" altLang="zh-TW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hù</a:t>
            </a:r>
            <a:r>
              <a:rPr lang="en-US" altLang="zh-TW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r>
              <a:rPr lang="en-US" altLang="zh-TW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tuō</a:t>
            </a:r>
            <a:r>
              <a:rPr lang="en-US" altLang="zh-TW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altLang="zh-TW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yī</a:t>
            </a:r>
            <a:r>
              <a:rPr lang="en-US" altLang="zh-TW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qiè</a:t>
            </a:r>
            <a:r>
              <a:rPr lang="en-US" altLang="zh-TW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zāi</a:t>
            </a:r>
            <a:r>
              <a:rPr lang="en-US" altLang="zh-TW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hài</a:t>
            </a:r>
            <a:endParaRPr lang="zh-TW" altLang="en-US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altLang="zh-TW" sz="75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/>
            <a:r>
              <a:rPr lang="zh-TW" altLang="en-US" sz="7500" b="1" dirty="0" smtClean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衪</a:t>
            </a:r>
            <a:r>
              <a:rPr lang="zh-TW" altLang="en-US" sz="75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會保護我腳步堅定</a:t>
            </a:r>
          </a:p>
          <a:p>
            <a:r>
              <a:rPr lang="en-US" altLang="zh-TW" sz="4800" dirty="0" smtClean="0"/>
              <a:t>  </a:t>
            </a:r>
            <a:r>
              <a:rPr lang="en-US" altLang="zh-TW" sz="4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Tā</a:t>
            </a:r>
            <a:r>
              <a:rPr lang="en-US" altLang="zh-TW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huì</a:t>
            </a:r>
            <a:r>
              <a:rPr lang="en-US" altLang="zh-TW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bǎo</a:t>
            </a:r>
            <a:r>
              <a:rPr lang="en-US" altLang="zh-TW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hù</a:t>
            </a:r>
            <a:r>
              <a:rPr lang="en-US" altLang="zh-TW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r>
              <a:rPr lang="en-US" altLang="zh-TW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jiǎo</a:t>
            </a:r>
            <a:r>
              <a:rPr lang="en-US" altLang="zh-TW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altLang="zh-TW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jiān</a:t>
            </a:r>
            <a:r>
              <a:rPr lang="en-US" altLang="zh-TW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dìng</a:t>
            </a:r>
            <a:endParaRPr lang="zh-TW" altLang="en-US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03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221</Words>
  <Application>Microsoft Office PowerPoint</Application>
  <PresentationFormat>如螢幕大小 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保  護  我  的 是 耶 和 華 Bǎo  hù  wǒ  de  shì  yē  hé  huá</vt:lpstr>
      <vt:lpstr> 保 護         右 邊    bǎo  hù         yòu biān   耶 和 華      陰蔽 yē    hé   huá                yīn  bì           </vt:lpstr>
      <vt:lpstr> 傷害    脫離 shāng  hài              tuō   lí     災害    腳步堅定 zāi   hài                  jiǎo  bù  jiān  dìng            </vt:lpstr>
      <vt:lpstr>時時刻刻 shí   shí   kè   kè   現在     永遠  xiàn  zài                        yǒng  yuǎn                    </vt:lpstr>
      <vt:lpstr>投影片 5</vt:lpstr>
      <vt:lpstr>投影片 6</vt:lpstr>
      <vt:lpstr>投影片 7</vt:lpstr>
      <vt:lpstr>投影片 8</vt:lpstr>
      <vt:lpstr>投影片 9</vt:lpstr>
      <vt:lpstr>投影片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保  護  我  的 是 耶 和 華 Bǎo  hù  wǒ  de  shì  yē  hé  huá</dc:title>
  <dc:creator>DaTang</dc:creator>
  <cp:lastModifiedBy>DaTang</cp:lastModifiedBy>
  <cp:revision>3</cp:revision>
  <dcterms:created xsi:type="dcterms:W3CDTF">2019-02-11T10:50:50Z</dcterms:created>
  <dcterms:modified xsi:type="dcterms:W3CDTF">2019-02-24T01:10:38Z</dcterms:modified>
</cp:coreProperties>
</file>