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0773830-C10C-4F3D-9F39-D315B1ECB032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5984" y="2428868"/>
            <a:ext cx="6172200" cy="1894362"/>
          </a:xfrm>
        </p:spPr>
        <p:txBody>
          <a:bodyPr>
            <a:noAutofit/>
          </a:bodyPr>
          <a:lstStyle/>
          <a:p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7826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857356" y="3000372"/>
            <a:ext cx="7286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</a:rPr>
              <a:t>我們愛（讓世界不一樣）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85918" y="3857628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Wǒ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men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ài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ràng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shì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jiè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bù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yī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yàng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5984" y="2428868"/>
            <a:ext cx="6172200" cy="1894362"/>
          </a:xfrm>
        </p:spPr>
        <p:txBody>
          <a:bodyPr>
            <a:noAutofit/>
          </a:bodyPr>
          <a:lstStyle/>
          <a:p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7826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2357422" y="2000240"/>
            <a:ext cx="6500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創造  彼此照亮  扶持擁抱</a:t>
            </a:r>
            <a:endParaRPr lang="en-US" altLang="zh-TW" sz="4000" b="1" dirty="0" smtClean="0"/>
          </a:p>
          <a:p>
            <a:endParaRPr lang="en-US" altLang="zh-TW" sz="4000" b="1" dirty="0" smtClean="0"/>
          </a:p>
          <a:p>
            <a:r>
              <a:rPr lang="zh-TW" altLang="en-US" sz="4000" b="1" dirty="0" smtClean="0"/>
              <a:t>走往  方向</a:t>
            </a:r>
            <a:endParaRPr lang="en-US" altLang="zh-TW" sz="4000" b="1" dirty="0" smtClean="0"/>
          </a:p>
          <a:p>
            <a:r>
              <a:rPr lang="zh-TW" altLang="en-US" sz="4000" b="1" dirty="0" smtClean="0"/>
              <a:t> </a:t>
            </a:r>
            <a:endParaRPr lang="en-US" altLang="zh-TW" sz="4000" b="1" dirty="0" smtClean="0"/>
          </a:p>
          <a:p>
            <a:r>
              <a:rPr lang="zh-TW" altLang="en-US" sz="4000" b="1" dirty="0" smtClean="0"/>
              <a:t>堅強  獨自  飛翔  原諒  天堂</a:t>
            </a:r>
            <a:endParaRPr lang="en-US" altLang="zh-TW" sz="4000" b="1" dirty="0" smtClean="0"/>
          </a:p>
          <a:p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5984" y="2428868"/>
            <a:ext cx="6172200" cy="1894362"/>
          </a:xfrm>
        </p:spPr>
        <p:txBody>
          <a:bodyPr>
            <a:noAutofit/>
          </a:bodyPr>
          <a:lstStyle/>
          <a:p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7826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2357422" y="2000240"/>
            <a:ext cx="6500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創造  彼此照亮  扶持擁抱</a:t>
            </a:r>
            <a:endParaRPr lang="en-US" altLang="zh-TW" sz="4000" b="1" dirty="0" smtClean="0"/>
          </a:p>
          <a:p>
            <a:endParaRPr lang="en-US" altLang="zh-TW" sz="4000" b="1" dirty="0" smtClean="0"/>
          </a:p>
          <a:p>
            <a:r>
              <a:rPr lang="zh-TW" altLang="en-US" sz="4000" b="1" dirty="0" smtClean="0"/>
              <a:t>走往  方向</a:t>
            </a:r>
            <a:endParaRPr lang="en-US" altLang="zh-TW" sz="4000" b="1" dirty="0" smtClean="0"/>
          </a:p>
          <a:p>
            <a:r>
              <a:rPr lang="zh-TW" altLang="en-US" sz="4000" b="1" dirty="0" smtClean="0"/>
              <a:t> </a:t>
            </a:r>
            <a:endParaRPr lang="en-US" altLang="zh-TW" sz="4000" b="1" dirty="0" smtClean="0"/>
          </a:p>
          <a:p>
            <a:r>
              <a:rPr lang="zh-TW" altLang="en-US" sz="4000" b="1" dirty="0" smtClean="0"/>
              <a:t>堅強  獨自  飛翔  原諒  天堂</a:t>
            </a:r>
            <a:endParaRPr lang="en-US" altLang="zh-TW" sz="4000" b="1" dirty="0" smtClean="0"/>
          </a:p>
          <a:p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pic>
        <p:nvPicPr>
          <p:cNvPr id="80898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205974" cy="685800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857356" y="2071678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你和我是天父愛的</a:t>
            </a:r>
            <a:r>
              <a:rPr lang="zh-TW" altLang="en-US" sz="4400" b="1" dirty="0" smtClean="0"/>
              <a:t>創造</a:t>
            </a:r>
            <a:endParaRPr lang="en-US" altLang="zh-TW" sz="44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4400" b="1" dirty="0" smtClean="0"/>
              <a:t>每</a:t>
            </a:r>
            <a:r>
              <a:rPr lang="zh-TW" altLang="en-US" sz="4400" b="1" dirty="0"/>
              <a:t>個人有最美的</a:t>
            </a:r>
            <a:r>
              <a:rPr lang="zh-TW" altLang="en-US" sz="4400" b="1" dirty="0" smtClean="0"/>
              <a:t>夢想</a:t>
            </a:r>
            <a:endParaRPr lang="zh-TW" altLang="en-US" sz="4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85918" y="2786058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Nǐ</a:t>
            </a:r>
            <a:r>
              <a:rPr lang="en-US" dirty="0" smtClean="0">
                <a:latin typeface="+mj-ea"/>
                <a:ea typeface="+mj-ea"/>
              </a:rPr>
              <a:t>      </a:t>
            </a:r>
            <a:r>
              <a:rPr lang="en-US" dirty="0" err="1" smtClean="0">
                <a:latin typeface="+mj-ea"/>
                <a:ea typeface="+mj-ea"/>
              </a:rPr>
              <a:t>hé</a:t>
            </a:r>
            <a:r>
              <a:rPr lang="en-US" dirty="0" smtClean="0">
                <a:latin typeface="+mj-ea"/>
                <a:ea typeface="+mj-ea"/>
              </a:rPr>
              <a:t>   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shì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tiān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fù</a:t>
            </a:r>
            <a:r>
              <a:rPr lang="en-US" dirty="0" smtClean="0">
                <a:latin typeface="+mj-ea"/>
                <a:ea typeface="+mj-ea"/>
              </a:rPr>
              <a:t>     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    de  </a:t>
            </a:r>
            <a:r>
              <a:rPr lang="en-US" dirty="0" err="1" smtClean="0">
                <a:latin typeface="+mj-ea"/>
                <a:ea typeface="+mj-ea"/>
              </a:rPr>
              <a:t>chuàng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zào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43108" y="378619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měi</a:t>
            </a:r>
            <a:r>
              <a:rPr lang="en-US" dirty="0" smtClean="0">
                <a:latin typeface="+mj-ea"/>
                <a:ea typeface="+mj-ea"/>
              </a:rPr>
              <a:t>     </a:t>
            </a:r>
            <a:r>
              <a:rPr lang="en-US" dirty="0" err="1" smtClean="0">
                <a:latin typeface="+mj-ea"/>
                <a:ea typeface="+mj-ea"/>
              </a:rPr>
              <a:t>gè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rén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yǒu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zuì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měi</a:t>
            </a:r>
            <a:r>
              <a:rPr lang="en-US" dirty="0" smtClean="0">
                <a:latin typeface="+mj-ea"/>
                <a:ea typeface="+mj-ea"/>
              </a:rPr>
              <a:t>   de   </a:t>
            </a:r>
            <a:r>
              <a:rPr lang="en-US" dirty="0" err="1" smtClean="0">
                <a:latin typeface="+mj-ea"/>
                <a:ea typeface="+mj-ea"/>
              </a:rPr>
              <a:t>mèng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xiǎng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pic>
        <p:nvPicPr>
          <p:cNvPr id="80898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205974" cy="685800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857356" y="1643050"/>
            <a:ext cx="5715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一路上彼此</a:t>
            </a:r>
            <a:r>
              <a:rPr lang="zh-TW" altLang="en-US" sz="4000" b="1" dirty="0" smtClean="0"/>
              <a:t>照亮</a:t>
            </a:r>
            <a:endParaRPr lang="en-US" altLang="zh-TW" sz="40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4000" b="1" dirty="0" smtClean="0"/>
              <a:t>扶持擁抱</a:t>
            </a:r>
            <a:endParaRPr lang="en-US" altLang="zh-TW" sz="40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4000" b="1" dirty="0" smtClean="0"/>
              <a:t>我們</a:t>
            </a:r>
            <a:r>
              <a:rPr lang="zh-TW" altLang="en-US" sz="4000" b="1" dirty="0"/>
              <a:t>的愛讓世界</a:t>
            </a:r>
            <a:r>
              <a:rPr lang="zh-TW" altLang="en-US" sz="4000" b="1" dirty="0" smtClean="0"/>
              <a:t>不一樣</a:t>
            </a:r>
            <a:endParaRPr lang="zh-TW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57488" y="228599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yī</a:t>
            </a:r>
            <a:r>
              <a:rPr lang="en-US" dirty="0" smtClean="0">
                <a:latin typeface="+mj-ea"/>
                <a:ea typeface="+mj-ea"/>
              </a:rPr>
              <a:t>      </a:t>
            </a:r>
            <a:r>
              <a:rPr lang="en-US" dirty="0" err="1" smtClean="0">
                <a:latin typeface="+mj-ea"/>
                <a:ea typeface="+mj-ea"/>
              </a:rPr>
              <a:t>lù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shàng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bǐ</a:t>
            </a:r>
            <a:r>
              <a:rPr lang="en-US" dirty="0" smtClean="0">
                <a:latin typeface="+mj-ea"/>
                <a:ea typeface="+mj-ea"/>
              </a:rPr>
              <a:t>     </a:t>
            </a:r>
            <a:r>
              <a:rPr lang="en-US" dirty="0" err="1" smtClean="0">
                <a:latin typeface="+mj-ea"/>
                <a:ea typeface="+mj-ea"/>
              </a:rPr>
              <a:t>cǐ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zhào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liàng</a:t>
            </a:r>
            <a:r>
              <a:rPr lang="en-US" dirty="0" smtClean="0">
                <a:latin typeface="+mj-ea"/>
                <a:ea typeface="+mj-ea"/>
              </a:rPr>
              <a:t> 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1868" y="321468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fú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chí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yǒng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bào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71670" y="414338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 men   de   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ràng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shì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jiè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bù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yī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yàng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pic>
        <p:nvPicPr>
          <p:cNvPr id="80898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5974" cy="685800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928794" y="1428736"/>
            <a:ext cx="57864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/>
              <a:t>我們愛，因神先愛</a:t>
            </a:r>
            <a:r>
              <a:rPr lang="zh-TW" altLang="en-US" sz="3600" b="1" dirty="0" smtClean="0"/>
              <a:t>我們</a:t>
            </a:r>
            <a:endParaRPr lang="en-US" altLang="zh-TW" sz="36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3600" b="1" dirty="0" smtClean="0"/>
              <a:t>雖</a:t>
            </a:r>
            <a:r>
              <a:rPr lang="zh-TW" altLang="en-US" sz="3600" b="1" dirty="0"/>
              <a:t>你我</a:t>
            </a:r>
            <a:r>
              <a:rPr lang="zh-TW" altLang="en-US" sz="3600" b="1" dirty="0" smtClean="0"/>
              <a:t>不一樣</a:t>
            </a:r>
            <a:endParaRPr lang="en-US" altLang="zh-TW" sz="36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3600" b="1" dirty="0"/>
              <a:t>我們一路</a:t>
            </a:r>
            <a:r>
              <a:rPr lang="zh-TW" altLang="en-US" sz="3600" b="1" dirty="0" smtClean="0"/>
              <a:t>唱</a:t>
            </a:r>
            <a:endParaRPr lang="en-US" altLang="zh-TW" sz="36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3600" b="1" dirty="0" smtClean="0"/>
              <a:t>走</a:t>
            </a:r>
            <a:r>
              <a:rPr lang="zh-TW" altLang="en-US" sz="3600" b="1" dirty="0"/>
              <a:t>往祝福的</a:t>
            </a:r>
            <a:r>
              <a:rPr lang="zh-TW" altLang="en-US" sz="3600" b="1" dirty="0" smtClean="0"/>
              <a:t>方向</a:t>
            </a:r>
            <a:endParaRPr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7422" y="200024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men 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smtClean="0">
                <a:latin typeface="+mj-ea"/>
                <a:ea typeface="+mj-ea"/>
              </a:rPr>
              <a:t>          </a:t>
            </a:r>
            <a:r>
              <a:rPr lang="en-US" dirty="0" err="1" smtClean="0">
                <a:latin typeface="+mj-ea"/>
                <a:ea typeface="+mj-ea"/>
              </a:rPr>
              <a:t>yīn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shén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xiān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men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57554" y="285749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suī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nǐ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bù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yī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yàng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71868" y="371475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men  </a:t>
            </a:r>
            <a:r>
              <a:rPr lang="en-US" dirty="0" err="1" smtClean="0">
                <a:latin typeface="+mj-ea"/>
                <a:ea typeface="+mj-ea"/>
              </a:rPr>
              <a:t>yī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lù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chàng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71802" y="4572008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zǒu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wǎng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zhù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fú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smtClean="0">
                <a:latin typeface="+mj-ea"/>
                <a:ea typeface="+mj-ea"/>
              </a:rPr>
              <a:t>de 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fāng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xiàng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pic>
        <p:nvPicPr>
          <p:cNvPr id="80898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5974" cy="685800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857356" y="1500174"/>
            <a:ext cx="59293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/>
              <a:t>我們愛，因神先愛</a:t>
            </a:r>
            <a:r>
              <a:rPr lang="zh-TW" altLang="en-US" sz="3600" b="1" dirty="0" smtClean="0"/>
              <a:t>我們</a:t>
            </a:r>
            <a:endParaRPr lang="en-US" altLang="zh-TW" sz="36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3600" b="1" dirty="0"/>
              <a:t>心再堅強也不要獨自</a:t>
            </a:r>
            <a:r>
              <a:rPr lang="zh-TW" altLang="en-US" sz="3600" b="1" dirty="0" smtClean="0"/>
              <a:t>飛翔</a:t>
            </a:r>
            <a:endParaRPr lang="en-US" altLang="zh-TW" sz="36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3600" b="1" dirty="0" smtClean="0"/>
              <a:t>只要</a:t>
            </a:r>
            <a:r>
              <a:rPr lang="zh-TW" altLang="en-US" sz="3600" b="1" dirty="0"/>
              <a:t>微笑，只要</a:t>
            </a:r>
            <a:r>
              <a:rPr lang="zh-TW" altLang="en-US" sz="3600" b="1" dirty="0" smtClean="0"/>
              <a:t>原諒</a:t>
            </a:r>
            <a:endParaRPr lang="en-US" altLang="zh-TW" sz="36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3600" b="1" dirty="0" smtClean="0"/>
              <a:t>有</a:t>
            </a:r>
            <a:r>
              <a:rPr lang="zh-TW" altLang="en-US" sz="3600" b="1" dirty="0"/>
              <a:t>你愛的地方就是天堂。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428860" y="207167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men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smtClean="0">
                <a:latin typeface="+mj-ea"/>
                <a:ea typeface="+mj-ea"/>
              </a:rPr>
              <a:t>          </a:t>
            </a:r>
            <a:r>
              <a:rPr lang="en-US" dirty="0" err="1" smtClean="0">
                <a:latin typeface="+mj-ea"/>
                <a:ea typeface="+mj-ea"/>
              </a:rPr>
              <a:t>yīn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shén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xiān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men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14546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xīn</a:t>
            </a: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zài</a:t>
            </a:r>
            <a:r>
              <a:rPr lang="en-US" dirty="0" smtClean="0"/>
              <a:t> </a:t>
            </a:r>
            <a:r>
              <a:rPr lang="en-US" dirty="0" err="1" smtClean="0"/>
              <a:t>jiān</a:t>
            </a:r>
            <a:r>
              <a:rPr lang="en-US" dirty="0" smtClean="0"/>
              <a:t> </a:t>
            </a:r>
            <a:r>
              <a:rPr lang="en-US" dirty="0" err="1" smtClean="0"/>
              <a:t>qiáng</a:t>
            </a:r>
            <a:r>
              <a:rPr lang="en-US" dirty="0" smtClean="0"/>
              <a:t> </a:t>
            </a:r>
            <a:r>
              <a:rPr lang="en-US" dirty="0" err="1" smtClean="0"/>
              <a:t>yě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  </a:t>
            </a:r>
            <a:r>
              <a:rPr lang="en-US" dirty="0" err="1" smtClean="0"/>
              <a:t>yào</a:t>
            </a:r>
            <a:r>
              <a:rPr lang="en-US" dirty="0" smtClean="0"/>
              <a:t>  </a:t>
            </a:r>
            <a:r>
              <a:rPr lang="en-US" dirty="0" err="1" smtClean="0"/>
              <a:t>dú</a:t>
            </a:r>
            <a:r>
              <a:rPr lang="en-US" dirty="0" smtClean="0"/>
              <a:t>   </a:t>
            </a:r>
            <a:r>
              <a:rPr lang="en-US" dirty="0" err="1" smtClean="0"/>
              <a:t>zì</a:t>
            </a:r>
            <a:r>
              <a:rPr lang="en-US" dirty="0" smtClean="0"/>
              <a:t>    </a:t>
            </a:r>
            <a:r>
              <a:rPr lang="en-US" dirty="0" err="1" smtClean="0"/>
              <a:t>fēi</a:t>
            </a:r>
            <a:r>
              <a:rPr lang="en-US" dirty="0" smtClean="0"/>
              <a:t> </a:t>
            </a:r>
            <a:r>
              <a:rPr lang="en-US" dirty="0" err="1" smtClean="0"/>
              <a:t>xiáng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14612" y="378619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j-ea"/>
                <a:ea typeface="+mj-ea"/>
              </a:rPr>
              <a:t>Zhǐ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yào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wéi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xiào</a:t>
            </a:r>
            <a:r>
              <a:rPr lang="en-US" dirty="0" smtClean="0">
                <a:latin typeface="+mj-ea"/>
                <a:ea typeface="+mj-ea"/>
              </a:rPr>
              <a:t>         </a:t>
            </a:r>
            <a:r>
              <a:rPr lang="en-US" dirty="0" err="1" smtClean="0">
                <a:latin typeface="+mj-ea"/>
                <a:ea typeface="+mj-ea"/>
              </a:rPr>
              <a:t>zhǐ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yào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yuán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liàng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43108" y="46434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yǒu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nǐ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dì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dì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fāng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jiù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shì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tiān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táng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</TotalTime>
  <Words>207</Words>
  <Application>Microsoft Office PowerPoint</Application>
  <PresentationFormat>如螢幕大小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壁窗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6</cp:revision>
  <dcterms:created xsi:type="dcterms:W3CDTF">2019-02-20T10:33:09Z</dcterms:created>
  <dcterms:modified xsi:type="dcterms:W3CDTF">2019-02-22T10:19:25Z</dcterms:modified>
</cp:coreProperties>
</file>