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9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83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2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29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53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8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90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1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15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7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02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9BD8-9B8D-4B0C-AE09-A86BD8EF5C7D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91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0" y="1927654"/>
            <a:ext cx="1218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</a:t>
            </a:r>
            <a:endParaRPr 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19370" y="3352800"/>
            <a:ext cx="453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197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689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103119" y="1744962"/>
            <a:ext cx="1446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恆久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72570" y="2416809"/>
            <a:ext cx="18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24861" y="2795876"/>
            <a:ext cx="1397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31680" y="3450791"/>
            <a:ext cx="183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49532" y="3933241"/>
            <a:ext cx="14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恩慈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10191" y="4594738"/>
            <a:ext cx="177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473722" y="1752162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54589" y="2408858"/>
            <a:ext cx="173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39937" y="2800932"/>
            <a:ext cx="14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自誇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52393" y="3458741"/>
            <a:ext cx="204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33356" y="3831226"/>
            <a:ext cx="1390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38428" y="4515957"/>
            <a:ext cx="23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8046" y="2651984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害羞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77695" y="3308680"/>
            <a:ext cx="173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899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689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843848" y="1816520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26226" y="2432711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39729" y="2835633"/>
            <a:ext cx="11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輕易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42817" y="3726510"/>
            <a:ext cx="115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12692" y="1831672"/>
            <a:ext cx="113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92098" y="2800932"/>
            <a:ext cx="11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1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843846" y="2038152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63410" y="3298669"/>
            <a:ext cx="11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90550" y="2044795"/>
            <a:ext cx="115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止息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54909" y="3304847"/>
            <a:ext cx="123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2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愛是恆久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愛是又有恩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慈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愛是不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  不自誇  不張狂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不做害羞的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7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不求自己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不輕易地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計算人的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  不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喜歡不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義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只喜歡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凡事包容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凡事相信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凡事盼望  凡事忍耐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愛是永不止息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97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646141" y="1228397"/>
            <a:ext cx="63184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  我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  愛人如己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我愛 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因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天父先愛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6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</Words>
  <Application>Microsoft Office PowerPoint</Application>
  <PresentationFormat>自訂</PresentationFormat>
  <Paragraphs>48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DaTang</cp:lastModifiedBy>
  <cp:revision>13</cp:revision>
  <dcterms:created xsi:type="dcterms:W3CDTF">2019-05-03T08:27:52Z</dcterms:created>
  <dcterms:modified xsi:type="dcterms:W3CDTF">2019-05-17T11:13:19Z</dcterms:modified>
</cp:coreProperties>
</file>