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0" r:id="rId5"/>
    <p:sldId id="267" r:id="rId6"/>
    <p:sldId id="261" r:id="rId7"/>
    <p:sldId id="26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9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83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20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29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53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8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90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1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15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7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02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9BD8-9B8D-4B0C-AE09-A86BD8EF5C7D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91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0" y="1927654"/>
            <a:ext cx="1218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</a:t>
            </a:r>
            <a:endParaRPr 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19370" y="3352800"/>
            <a:ext cx="453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</a:t>
            </a:r>
            <a:r>
              <a:rPr lang="en-US" sz="4000" dirty="0" err="1" smtClean="0"/>
              <a:t>Ài</a:t>
            </a:r>
            <a:r>
              <a:rPr lang="en-US" sz="4000" dirty="0" smtClean="0"/>
              <a:t>        </a:t>
            </a:r>
            <a:r>
              <a:rPr lang="en-US" sz="4000" dirty="0" err="1" smtClean="0"/>
              <a:t>shì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1979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85031" y="95417"/>
            <a:ext cx="91322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凡事包容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fán</a:t>
            </a:r>
            <a:r>
              <a:rPr lang="en-US" sz="4000" dirty="0" smtClean="0"/>
              <a:t>   </a:t>
            </a:r>
            <a:r>
              <a:rPr lang="en-US" sz="4000" dirty="0" err="1" smtClean="0"/>
              <a:t>shì</a:t>
            </a:r>
            <a:r>
              <a:rPr lang="en-US" sz="4000" dirty="0" smtClean="0"/>
              <a:t>  </a:t>
            </a:r>
            <a:r>
              <a:rPr lang="en-US" sz="4000" dirty="0" err="1" smtClean="0"/>
              <a:t>bāo</a:t>
            </a:r>
            <a:r>
              <a:rPr lang="en-US" sz="4000" dirty="0" smtClean="0"/>
              <a:t> </a:t>
            </a:r>
            <a:r>
              <a:rPr lang="en-US" sz="4000" dirty="0" err="1" smtClean="0"/>
              <a:t>róng</a:t>
            </a:r>
            <a:endParaRPr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凡事相信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fán</a:t>
            </a:r>
            <a:r>
              <a:rPr lang="en-US" sz="4000" dirty="0" smtClean="0"/>
              <a:t>  </a:t>
            </a:r>
            <a:r>
              <a:rPr lang="en-US" sz="4000" dirty="0" err="1" smtClean="0"/>
              <a:t>shì</a:t>
            </a:r>
            <a:r>
              <a:rPr lang="en-US" sz="4000" dirty="0" smtClean="0"/>
              <a:t>  </a:t>
            </a:r>
            <a:r>
              <a:rPr lang="en-US" sz="4000" dirty="0" err="1" smtClean="0"/>
              <a:t>xiāng</a:t>
            </a:r>
            <a:r>
              <a:rPr lang="en-US" sz="4000" dirty="0" smtClean="0"/>
              <a:t> </a:t>
            </a:r>
            <a:r>
              <a:rPr lang="en-US" sz="4000" dirty="0" err="1" smtClean="0"/>
              <a:t>xìn</a:t>
            </a:r>
            <a:endParaRPr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凡事盼望  凡事忍耐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</a:t>
            </a:r>
            <a:r>
              <a:rPr lang="en-US" altLang="zh-CN" sz="4000" dirty="0" err="1" smtClean="0"/>
              <a:t>f</a:t>
            </a:r>
            <a:r>
              <a:rPr lang="en-US" sz="4000" dirty="0" err="1" smtClean="0"/>
              <a:t>án</a:t>
            </a:r>
            <a:r>
              <a:rPr lang="en-US" sz="4000" dirty="0" smtClean="0"/>
              <a:t>  </a:t>
            </a:r>
            <a:r>
              <a:rPr lang="en-US" sz="4000" dirty="0" err="1" smtClean="0"/>
              <a:t>shì</a:t>
            </a:r>
            <a:r>
              <a:rPr lang="en-US" sz="4000" dirty="0" smtClean="0"/>
              <a:t>   </a:t>
            </a:r>
            <a:r>
              <a:rPr lang="en-US" sz="4000" dirty="0" err="1" smtClean="0"/>
              <a:t>pàn</a:t>
            </a:r>
            <a:r>
              <a:rPr lang="en-US" sz="4000" dirty="0" smtClean="0"/>
              <a:t> </a:t>
            </a:r>
            <a:r>
              <a:rPr lang="en-US" sz="4000" dirty="0" err="1" smtClean="0"/>
              <a:t>wàng</a:t>
            </a:r>
            <a:r>
              <a:rPr lang="en-US" sz="4000" dirty="0" smtClean="0"/>
              <a:t>  </a:t>
            </a:r>
            <a:r>
              <a:rPr lang="en-US" sz="4000" dirty="0" err="1" smtClean="0"/>
              <a:t>fán</a:t>
            </a:r>
            <a:r>
              <a:rPr lang="en-US" sz="4000" dirty="0" smtClean="0"/>
              <a:t>   </a:t>
            </a:r>
            <a:r>
              <a:rPr lang="en-US" sz="4000" dirty="0" err="1" smtClean="0"/>
              <a:t>shì</a:t>
            </a:r>
            <a:r>
              <a:rPr lang="en-US" sz="4000" dirty="0" smtClean="0"/>
              <a:t>  </a:t>
            </a:r>
            <a:r>
              <a:rPr lang="en-US" sz="4000" dirty="0" err="1" smtClean="0"/>
              <a:t>rěn</a:t>
            </a:r>
            <a:r>
              <a:rPr lang="en-US" sz="4000" dirty="0" smtClean="0"/>
              <a:t>   </a:t>
            </a:r>
            <a:r>
              <a:rPr lang="en-US" sz="4000" dirty="0" err="1" smtClean="0"/>
              <a:t>nài</a:t>
            </a:r>
            <a:endParaRPr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愛是永不止息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ài</a:t>
            </a:r>
            <a:r>
              <a:rPr lang="en-US" sz="4000" dirty="0" smtClean="0"/>
              <a:t>     </a:t>
            </a:r>
            <a:r>
              <a:rPr lang="en-US" sz="4000" dirty="0" err="1" smtClean="0"/>
              <a:t>shì</a:t>
            </a:r>
            <a:r>
              <a:rPr lang="en-US" sz="4000" dirty="0" smtClean="0"/>
              <a:t>  </a:t>
            </a:r>
            <a:r>
              <a:rPr lang="en-US" sz="4000" dirty="0" err="1" smtClean="0"/>
              <a:t>yǒng</a:t>
            </a:r>
            <a:r>
              <a:rPr lang="en-US" sz="4000" dirty="0" smtClean="0"/>
              <a:t> </a:t>
            </a:r>
            <a:r>
              <a:rPr lang="en-US" sz="4000" dirty="0" err="1"/>
              <a:t>bù</a:t>
            </a:r>
            <a:r>
              <a:rPr lang="en-US" sz="4000" dirty="0"/>
              <a:t> </a:t>
            </a:r>
            <a:r>
              <a:rPr lang="en-US" sz="4000" dirty="0" smtClean="0"/>
              <a:t>  </a:t>
            </a:r>
            <a:r>
              <a:rPr lang="en-US" sz="4000" dirty="0" err="1" smtClean="0"/>
              <a:t>zhǐ</a:t>
            </a:r>
            <a:r>
              <a:rPr lang="en-US" sz="4000" dirty="0" smtClean="0"/>
              <a:t>    </a:t>
            </a:r>
            <a:r>
              <a:rPr lang="en-US" sz="4000" dirty="0" err="1" smtClean="0"/>
              <a:t>xī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97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683813" y="0"/>
            <a:ext cx="7696576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包容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wǒ</a:t>
            </a:r>
            <a:r>
              <a:rPr lang="en-US" sz="3600" dirty="0" smtClean="0"/>
              <a:t>  </a:t>
            </a:r>
            <a:r>
              <a:rPr lang="en-US" sz="3600" dirty="0" err="1" smtClean="0"/>
              <a:t>yào</a:t>
            </a:r>
            <a:r>
              <a:rPr lang="en-US" sz="3600" dirty="0" smtClean="0"/>
              <a:t>  </a:t>
            </a:r>
            <a:r>
              <a:rPr lang="en-US" sz="3600" dirty="0" err="1" smtClean="0"/>
              <a:t>bāo</a:t>
            </a:r>
            <a:r>
              <a:rPr lang="en-US" sz="3600" dirty="0" smtClean="0"/>
              <a:t> </a:t>
            </a:r>
            <a:r>
              <a:rPr lang="en-US" sz="3600" dirty="0" err="1" smtClean="0"/>
              <a:t>róng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wǒ</a:t>
            </a:r>
            <a:r>
              <a:rPr lang="en-US" sz="3600" dirty="0" smtClean="0"/>
              <a:t>  </a:t>
            </a:r>
            <a:r>
              <a:rPr lang="en-US" sz="3600" dirty="0" err="1" smtClean="0"/>
              <a:t>yào</a:t>
            </a:r>
            <a:r>
              <a:rPr lang="en-US" sz="3600" dirty="0" smtClean="0"/>
              <a:t> </a:t>
            </a:r>
            <a:r>
              <a:rPr lang="en-US" sz="3600" dirty="0" err="1" smtClean="0"/>
              <a:t>xiāng</a:t>
            </a:r>
            <a:r>
              <a:rPr lang="en-US" sz="3600" dirty="0" smtClean="0"/>
              <a:t> </a:t>
            </a:r>
            <a:r>
              <a:rPr lang="en-US" sz="3600" dirty="0" err="1" smtClean="0"/>
              <a:t>xìn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  我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wǒ</a:t>
            </a:r>
            <a:r>
              <a:rPr lang="en-US" sz="3600" dirty="0" smtClean="0"/>
              <a:t>  </a:t>
            </a:r>
            <a:r>
              <a:rPr lang="en-US" sz="3600" dirty="0" err="1" smtClean="0"/>
              <a:t>yào</a:t>
            </a:r>
            <a:r>
              <a:rPr lang="en-US" sz="3600" dirty="0" smtClean="0"/>
              <a:t> </a:t>
            </a:r>
            <a:r>
              <a:rPr lang="en-US" sz="3600" dirty="0" err="1" smtClean="0"/>
              <a:t>pàn</a:t>
            </a:r>
            <a:r>
              <a:rPr lang="en-US" sz="3600" dirty="0" smtClean="0"/>
              <a:t>  </a:t>
            </a:r>
            <a:r>
              <a:rPr lang="en-US" sz="3600" dirty="0" err="1" smtClean="0"/>
              <a:t>wàng</a:t>
            </a:r>
            <a:r>
              <a:rPr lang="en-US" sz="3600" dirty="0" smtClean="0"/>
              <a:t>  </a:t>
            </a:r>
            <a:r>
              <a:rPr lang="en-US" sz="3600" dirty="0" err="1" smtClean="0"/>
              <a:t>wǒ</a:t>
            </a:r>
            <a:r>
              <a:rPr lang="en-US" sz="3600" dirty="0" smtClean="0"/>
              <a:t>   </a:t>
            </a:r>
            <a:r>
              <a:rPr lang="en-US" sz="3600" dirty="0" err="1" smtClean="0"/>
              <a:t>yào</a:t>
            </a:r>
            <a:r>
              <a:rPr lang="en-US" sz="3600" dirty="0" smtClean="0"/>
              <a:t> </a:t>
            </a:r>
            <a:r>
              <a:rPr lang="en-US" sz="3600" dirty="0" err="1" smtClean="0"/>
              <a:t>rěn</a:t>
            </a:r>
            <a:r>
              <a:rPr lang="en-US" sz="3600" dirty="0" smtClean="0"/>
              <a:t>  </a:t>
            </a:r>
            <a:r>
              <a:rPr lang="en-US" sz="3600" dirty="0" err="1" smtClean="0"/>
              <a:t>nài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敞開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  愛人如己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err="1" smtClean="0"/>
              <a:t>chǎng</a:t>
            </a:r>
            <a:r>
              <a:rPr lang="en-US" sz="3600" dirty="0" smtClean="0"/>
              <a:t> </a:t>
            </a:r>
            <a:r>
              <a:rPr lang="en-US" sz="3600" dirty="0" err="1" smtClean="0"/>
              <a:t>kāi</a:t>
            </a:r>
            <a:r>
              <a:rPr lang="en-US" sz="3600" dirty="0" smtClean="0"/>
              <a:t> </a:t>
            </a:r>
            <a:r>
              <a:rPr lang="en-US" sz="3600" dirty="0" err="1" smtClean="0"/>
              <a:t>xīn</a:t>
            </a:r>
            <a:r>
              <a:rPr lang="en-US" sz="3600" dirty="0" smtClean="0"/>
              <a:t>      </a:t>
            </a:r>
            <a:r>
              <a:rPr lang="en-US" sz="3600" dirty="0" err="1" smtClean="0"/>
              <a:t>ài</a:t>
            </a:r>
            <a:r>
              <a:rPr lang="en-US" sz="3600" dirty="0" smtClean="0"/>
              <a:t>    </a:t>
            </a:r>
            <a:r>
              <a:rPr lang="en-US" sz="3600" dirty="0" err="1" smtClean="0"/>
              <a:t>rén</a:t>
            </a:r>
            <a:r>
              <a:rPr lang="en-US" sz="3600" dirty="0" smtClean="0"/>
              <a:t>   </a:t>
            </a:r>
            <a:r>
              <a:rPr lang="en-US" sz="3600" dirty="0" err="1" smtClean="0"/>
              <a:t>rú</a:t>
            </a:r>
            <a:r>
              <a:rPr lang="en-US" sz="3600" dirty="0" smtClean="0"/>
              <a:t>     </a:t>
            </a:r>
            <a:r>
              <a:rPr lang="en-US" sz="3600" dirty="0" err="1"/>
              <a:t>jǐ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我愛 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因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天父先愛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wǒ</a:t>
            </a:r>
            <a:r>
              <a:rPr lang="en-US" sz="3600" dirty="0" smtClean="0"/>
              <a:t>   </a:t>
            </a:r>
            <a:r>
              <a:rPr lang="en-US" sz="3600" dirty="0" err="1" smtClean="0"/>
              <a:t>ài</a:t>
            </a:r>
            <a:r>
              <a:rPr lang="en-US" sz="3600" dirty="0" smtClean="0"/>
              <a:t>        </a:t>
            </a:r>
            <a:r>
              <a:rPr lang="en-US" sz="3600" dirty="0" err="1" smtClean="0"/>
              <a:t>yīn</a:t>
            </a:r>
            <a:r>
              <a:rPr lang="en-US" sz="3600" dirty="0" smtClean="0"/>
              <a:t>  </a:t>
            </a:r>
            <a:r>
              <a:rPr lang="en-US" sz="3600" dirty="0" err="1" smtClean="0"/>
              <a:t>tiān</a:t>
            </a:r>
            <a:r>
              <a:rPr lang="en-US" sz="3600" dirty="0" smtClean="0"/>
              <a:t>   </a:t>
            </a:r>
            <a:r>
              <a:rPr lang="en-US" sz="3600" dirty="0" err="1" smtClean="0"/>
              <a:t>fù</a:t>
            </a:r>
            <a:r>
              <a:rPr lang="en-US" sz="3600" dirty="0" smtClean="0"/>
              <a:t>  </a:t>
            </a:r>
            <a:r>
              <a:rPr lang="en-US" sz="3600" dirty="0" err="1" smtClean="0"/>
              <a:t>xiān</a:t>
            </a:r>
            <a:r>
              <a:rPr lang="en-US" sz="3600" dirty="0" smtClean="0"/>
              <a:t>   </a:t>
            </a:r>
            <a:r>
              <a:rPr lang="en-US" sz="3600" dirty="0" err="1" smtClean="0"/>
              <a:t>ài</a:t>
            </a:r>
            <a:r>
              <a:rPr lang="en-US" sz="3600" dirty="0" smtClean="0"/>
              <a:t>    </a:t>
            </a:r>
            <a:r>
              <a:rPr lang="en-US" sz="3600" dirty="0" err="1"/>
              <a:t>wǒ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6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689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103119" y="1744962"/>
            <a:ext cx="1446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恆久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72570" y="2416809"/>
            <a:ext cx="18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héng</a:t>
            </a:r>
            <a:r>
              <a:rPr lang="en-US" sz="2400" dirty="0" smtClean="0"/>
              <a:t> </a:t>
            </a:r>
            <a:r>
              <a:rPr lang="en-US" sz="2400" dirty="0" err="1" smtClean="0"/>
              <a:t>jiǔ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24861" y="2795876"/>
            <a:ext cx="1397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31680" y="3450791"/>
            <a:ext cx="183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rěn</a:t>
            </a:r>
            <a:r>
              <a:rPr lang="en-US" sz="2400" dirty="0" smtClean="0"/>
              <a:t> </a:t>
            </a:r>
            <a:r>
              <a:rPr lang="en-US" sz="2400" dirty="0" err="1" smtClean="0"/>
              <a:t>nài</a:t>
            </a:r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49532" y="3933241"/>
            <a:ext cx="144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恩慈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10191" y="4594738"/>
            <a:ext cx="177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 err="1" smtClean="0"/>
              <a:t>ēn</a:t>
            </a:r>
            <a:r>
              <a:rPr lang="en-US" sz="2400" dirty="0" smtClean="0"/>
              <a:t>   </a:t>
            </a:r>
            <a:r>
              <a:rPr lang="en-US" sz="2400" dirty="0" err="1"/>
              <a:t>cí</a:t>
            </a:r>
            <a:endParaRPr 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473722" y="1752162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嫉妒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54589" y="2408858"/>
            <a:ext cx="173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 err="1" smtClean="0"/>
              <a:t>jí</a:t>
            </a:r>
            <a:r>
              <a:rPr lang="en-US" sz="2400" dirty="0" smtClean="0"/>
              <a:t>     </a:t>
            </a:r>
            <a:r>
              <a:rPr lang="en-US" sz="2400" dirty="0" err="1" smtClean="0"/>
              <a:t>dù</a:t>
            </a:r>
            <a:endParaRPr 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39937" y="2800932"/>
            <a:ext cx="14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自誇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52393" y="3458741"/>
            <a:ext cx="204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 err="1" smtClean="0"/>
              <a:t>zì</a:t>
            </a:r>
            <a:r>
              <a:rPr lang="en-US" sz="2400" dirty="0" smtClean="0"/>
              <a:t>   </a:t>
            </a:r>
            <a:r>
              <a:rPr lang="en-US" sz="2400" dirty="0" err="1" smtClean="0"/>
              <a:t>kuā</a:t>
            </a:r>
            <a:endParaRPr 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33356" y="3831226"/>
            <a:ext cx="1390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38428" y="4515957"/>
            <a:ext cx="237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zhāng</a:t>
            </a:r>
            <a:r>
              <a:rPr lang="en-US" sz="2400" dirty="0" smtClean="0"/>
              <a:t> </a:t>
            </a:r>
            <a:r>
              <a:rPr lang="en-US" sz="2400" dirty="0" err="1" smtClean="0"/>
              <a:t>kuáng</a:t>
            </a:r>
            <a:endParaRPr 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8046" y="2651984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害羞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77695" y="3308680"/>
            <a:ext cx="173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</a:t>
            </a:r>
            <a:r>
              <a:rPr lang="en-US" sz="2400" dirty="0" err="1" smtClean="0"/>
              <a:t>ài</a:t>
            </a:r>
            <a:r>
              <a:rPr lang="en-US" sz="2400" dirty="0" smtClean="0"/>
              <a:t> </a:t>
            </a:r>
            <a:r>
              <a:rPr lang="en-US" sz="2400" dirty="0" err="1" smtClean="0"/>
              <a:t>xiū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899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689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103119" y="1744962"/>
            <a:ext cx="1446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恆久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24861" y="2795876"/>
            <a:ext cx="1397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49532" y="3933241"/>
            <a:ext cx="144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恩慈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73722" y="1752162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嫉妒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39937" y="2800932"/>
            <a:ext cx="14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自誇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33356" y="3831226"/>
            <a:ext cx="1390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98046" y="2651984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害羞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13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023336" y="1816520"/>
            <a:ext cx="2609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益處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66444" y="2424760"/>
            <a:ext cx="278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yì</a:t>
            </a:r>
            <a:r>
              <a:rPr lang="en-US" sz="2400" dirty="0" smtClean="0"/>
              <a:t>    </a:t>
            </a:r>
            <a:r>
              <a:rPr lang="en-US" sz="2400" dirty="0" err="1" smtClean="0"/>
              <a:t>chu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68633" y="2970800"/>
            <a:ext cx="2521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輕易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72847" y="3585955"/>
            <a:ext cx="261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qīng</a:t>
            </a:r>
            <a:r>
              <a:rPr lang="en-US" sz="2400" dirty="0" smtClean="0"/>
              <a:t>  </a:t>
            </a:r>
            <a:r>
              <a:rPr lang="en-US" sz="2400" dirty="0" err="1" smtClean="0"/>
              <a:t>yì</a:t>
            </a:r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21003" y="4036599"/>
            <a:ext cx="2612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發怒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80139" y="4706051"/>
            <a:ext cx="288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fā</a:t>
            </a:r>
            <a:r>
              <a:rPr lang="en-US" sz="2400" dirty="0" smtClean="0"/>
              <a:t>    </a:t>
            </a:r>
            <a:r>
              <a:rPr lang="en-US" sz="2400" dirty="0" err="1" smtClean="0"/>
              <a:t>nù</a:t>
            </a:r>
            <a:endParaRPr 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012988" y="1831672"/>
            <a:ext cx="2572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68003" y="2434964"/>
            <a:ext cx="32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jì</a:t>
            </a:r>
            <a:r>
              <a:rPr lang="en-US" sz="2400" dirty="0" smtClean="0"/>
              <a:t>    </a:t>
            </a:r>
            <a:r>
              <a:rPr lang="en-US" sz="2400" dirty="0" err="1" smtClean="0"/>
              <a:t>suàn</a:t>
            </a:r>
            <a:endParaRPr 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66384" y="2936099"/>
            <a:ext cx="261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真理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081878" y="3585955"/>
            <a:ext cx="292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zhēn</a:t>
            </a:r>
            <a:r>
              <a:rPr lang="en-US" sz="2400" dirty="0" smtClean="0"/>
              <a:t>   </a:t>
            </a:r>
            <a:r>
              <a:rPr lang="en-US" sz="2400" dirty="0" err="1" smtClean="0"/>
              <a:t>lǐ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301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13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023336" y="1816520"/>
            <a:ext cx="2609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益處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68633" y="2970800"/>
            <a:ext cx="2521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輕易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21003" y="4036599"/>
            <a:ext cx="2612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發怒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988" y="1831672"/>
            <a:ext cx="2572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66384" y="2936099"/>
            <a:ext cx="261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真理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1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8" y="0"/>
            <a:ext cx="12188072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138908" y="2038152"/>
            <a:ext cx="1858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包容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45997" y="2809652"/>
            <a:ext cx="173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bāo</a:t>
            </a:r>
            <a:r>
              <a:rPr lang="en-US" sz="2400" dirty="0" smtClean="0"/>
              <a:t>  </a:t>
            </a:r>
            <a:r>
              <a:rPr lang="en-US" sz="2400" dirty="0" err="1" smtClean="0"/>
              <a:t>róng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82386" y="3425885"/>
            <a:ext cx="1795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22147" y="4193041"/>
            <a:ext cx="171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pàn</a:t>
            </a:r>
            <a:r>
              <a:rPr lang="en-US" sz="2400" dirty="0" smtClean="0"/>
              <a:t> </a:t>
            </a:r>
            <a:r>
              <a:rPr lang="en-US" sz="2400" dirty="0" err="1" smtClean="0"/>
              <a:t>wàng</a:t>
            </a:r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84981" y="2044795"/>
            <a:ext cx="1859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止息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46359" y="4198481"/>
            <a:ext cx="177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chǎng</a:t>
            </a:r>
            <a:r>
              <a:rPr lang="en-US" sz="2400" dirty="0" smtClean="0"/>
              <a:t> </a:t>
            </a:r>
            <a:r>
              <a:rPr lang="en-US" sz="2400" dirty="0" err="1" smtClean="0"/>
              <a:t>kāi</a:t>
            </a:r>
            <a:endParaRPr 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099621" y="3432063"/>
            <a:ext cx="1990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敞開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191603" y="2823379"/>
            <a:ext cx="116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zhǐ</a:t>
            </a:r>
            <a:r>
              <a:rPr lang="en-US" sz="2400" dirty="0" smtClean="0"/>
              <a:t>     </a:t>
            </a:r>
            <a:r>
              <a:rPr lang="en-US" sz="2400" dirty="0" err="1" smtClean="0"/>
              <a:t>xī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502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8" y="0"/>
            <a:ext cx="12188072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138908" y="2038152"/>
            <a:ext cx="1858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包容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82386" y="3441787"/>
            <a:ext cx="1795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84981" y="2044795"/>
            <a:ext cx="1859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止息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9621" y="3447965"/>
            <a:ext cx="1990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敞開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2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523854" y="133662"/>
            <a:ext cx="1072724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愛是恆久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ài</a:t>
            </a:r>
            <a:r>
              <a:rPr lang="en-US" sz="4000" dirty="0" smtClean="0"/>
              <a:t>   </a:t>
            </a:r>
            <a:r>
              <a:rPr lang="en-US" sz="4000" dirty="0" err="1" smtClean="0"/>
              <a:t>shì</a:t>
            </a:r>
            <a:r>
              <a:rPr lang="en-US" sz="4000" dirty="0" smtClean="0"/>
              <a:t>  </a:t>
            </a:r>
            <a:r>
              <a:rPr lang="en-US" sz="4000" dirty="0" err="1" smtClean="0"/>
              <a:t>héng</a:t>
            </a:r>
            <a:r>
              <a:rPr lang="en-US" sz="4000" dirty="0" smtClean="0"/>
              <a:t> </a:t>
            </a:r>
            <a:r>
              <a:rPr lang="en-US" sz="4000" dirty="0" err="1" smtClean="0"/>
              <a:t>jiǔ</a:t>
            </a:r>
            <a:r>
              <a:rPr lang="en-US" sz="4000" dirty="0" smtClean="0"/>
              <a:t>   </a:t>
            </a:r>
            <a:r>
              <a:rPr lang="en-US" sz="4000" dirty="0" err="1" smtClean="0"/>
              <a:t>rěn</a:t>
            </a:r>
            <a:r>
              <a:rPr lang="en-US" sz="4000" dirty="0" smtClean="0"/>
              <a:t> </a:t>
            </a:r>
            <a:r>
              <a:rPr lang="en-US" sz="4000" dirty="0" err="1" smtClean="0"/>
              <a:t>nài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愛是又有恩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慈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 </a:t>
            </a:r>
            <a:r>
              <a:rPr lang="en-US" sz="4000" dirty="0" err="1" smtClean="0"/>
              <a:t>ài</a:t>
            </a:r>
            <a:r>
              <a:rPr lang="en-US" sz="4000" dirty="0" smtClean="0"/>
              <a:t>    </a:t>
            </a:r>
            <a:r>
              <a:rPr lang="en-US" sz="4000" dirty="0" err="1"/>
              <a:t>shì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err="1" smtClean="0"/>
              <a:t>yòu</a:t>
            </a:r>
            <a:r>
              <a:rPr lang="en-US" sz="4000" dirty="0" smtClean="0"/>
              <a:t>  </a:t>
            </a:r>
            <a:r>
              <a:rPr lang="en-US" sz="4000" dirty="0" err="1" smtClean="0"/>
              <a:t>yǒu</a:t>
            </a:r>
            <a:r>
              <a:rPr lang="en-US" sz="4000" dirty="0" smtClean="0"/>
              <a:t>  </a:t>
            </a:r>
            <a:r>
              <a:rPr lang="en-US" sz="4000" dirty="0" err="1" smtClean="0"/>
              <a:t>ēn</a:t>
            </a:r>
            <a:r>
              <a:rPr lang="en-US" sz="4000" dirty="0" smtClean="0"/>
              <a:t>    </a:t>
            </a:r>
            <a:r>
              <a:rPr lang="en-US" sz="4000" dirty="0" err="1"/>
              <a:t>cí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愛是不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嫉妒  不自誇  不張狂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 </a:t>
            </a:r>
            <a:r>
              <a:rPr lang="en-US" sz="4000" dirty="0" err="1" smtClean="0"/>
              <a:t>ài</a:t>
            </a:r>
            <a:r>
              <a:rPr lang="en-US" sz="4000" dirty="0" smtClean="0"/>
              <a:t>    </a:t>
            </a:r>
            <a:r>
              <a:rPr lang="en-US" sz="4000" dirty="0" err="1" smtClean="0"/>
              <a:t>shì</a:t>
            </a:r>
            <a:r>
              <a:rPr lang="en-US" sz="4000" dirty="0" smtClean="0"/>
              <a:t>   </a:t>
            </a:r>
            <a:r>
              <a:rPr lang="en-US" sz="4000" dirty="0" err="1" smtClean="0"/>
              <a:t>bù</a:t>
            </a:r>
            <a:r>
              <a:rPr lang="en-US" sz="4000" dirty="0" smtClean="0"/>
              <a:t>     </a:t>
            </a:r>
            <a:r>
              <a:rPr lang="en-US" sz="4000" dirty="0" err="1" smtClean="0"/>
              <a:t>jí</a:t>
            </a:r>
            <a:r>
              <a:rPr lang="en-US" sz="4000" dirty="0" smtClean="0"/>
              <a:t>     </a:t>
            </a:r>
            <a:r>
              <a:rPr lang="en-US" sz="4000" dirty="0" err="1" smtClean="0"/>
              <a:t>dù</a:t>
            </a:r>
            <a:r>
              <a:rPr lang="en-US" sz="4000" dirty="0" smtClean="0"/>
              <a:t>       </a:t>
            </a:r>
            <a:r>
              <a:rPr lang="en-US" sz="4000" dirty="0" err="1" smtClean="0"/>
              <a:t>bú</a:t>
            </a:r>
            <a:r>
              <a:rPr lang="en-US" sz="4000" dirty="0" smtClean="0"/>
              <a:t>     </a:t>
            </a:r>
            <a:r>
              <a:rPr lang="en-US" sz="4000" dirty="0" err="1" smtClean="0"/>
              <a:t>zì</a:t>
            </a:r>
            <a:r>
              <a:rPr lang="en-US" sz="4000" dirty="0" smtClean="0"/>
              <a:t>   </a:t>
            </a:r>
            <a:r>
              <a:rPr lang="en-US" sz="4000" dirty="0" err="1" smtClean="0"/>
              <a:t>kuā</a:t>
            </a:r>
            <a:r>
              <a:rPr lang="en-US" sz="4000" dirty="0" smtClean="0"/>
              <a:t>     </a:t>
            </a:r>
            <a:r>
              <a:rPr lang="en-US" sz="4000" dirty="0" err="1" smtClean="0"/>
              <a:t>bù</a:t>
            </a:r>
            <a:r>
              <a:rPr lang="en-US" sz="4000" dirty="0" smtClean="0"/>
              <a:t>  </a:t>
            </a:r>
            <a:r>
              <a:rPr lang="en-US" sz="4000" dirty="0" err="1" smtClean="0"/>
              <a:t>zhāng</a:t>
            </a:r>
            <a:r>
              <a:rPr lang="en-US" sz="4000" dirty="0" smtClean="0"/>
              <a:t> </a:t>
            </a:r>
            <a:r>
              <a:rPr lang="en-US" sz="4000" dirty="0" err="1" smtClean="0"/>
              <a:t>kuáng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不做害羞的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/>
              <a:t> </a:t>
            </a:r>
            <a:r>
              <a:rPr lang="en-US" sz="2800" dirty="0" err="1"/>
              <a:t>bú</a:t>
            </a:r>
            <a:r>
              <a:rPr lang="en-US" sz="2800" dirty="0" smtClean="0"/>
              <a:t>   </a:t>
            </a:r>
            <a:r>
              <a:rPr lang="en-US" sz="2800" dirty="0" err="1" smtClean="0"/>
              <a:t>zuò</a:t>
            </a:r>
            <a:r>
              <a:rPr lang="en-US" sz="2800" dirty="0" smtClean="0"/>
              <a:t>  </a:t>
            </a:r>
            <a:r>
              <a:rPr lang="en-US" sz="2800" dirty="0" err="1" smtClean="0"/>
              <a:t>hài</a:t>
            </a:r>
            <a:r>
              <a:rPr lang="en-US" sz="2800" dirty="0" smtClean="0"/>
              <a:t>   </a:t>
            </a:r>
            <a:r>
              <a:rPr lang="en-US" sz="2800" dirty="0" err="1" smtClean="0"/>
              <a:t>xiū</a:t>
            </a:r>
            <a:r>
              <a:rPr lang="en-US" sz="2800" dirty="0" smtClean="0"/>
              <a:t>  </a:t>
            </a:r>
            <a:r>
              <a:rPr lang="en-US" sz="2800" dirty="0"/>
              <a:t>de </a:t>
            </a:r>
            <a:r>
              <a:rPr lang="en-US" sz="2800" dirty="0" smtClean="0"/>
              <a:t>   </a:t>
            </a:r>
            <a:r>
              <a:rPr lang="en-US" sz="2800" dirty="0" err="1" smtClean="0"/>
              <a:t>shì</a:t>
            </a:r>
            <a:r>
              <a:rPr lang="en-US" sz="2800" dirty="0" smtClean="0"/>
              <a:t>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7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389615" y="119748"/>
            <a:ext cx="1117158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不求自己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益處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bù</a:t>
            </a:r>
            <a:r>
              <a:rPr lang="en-US" sz="4000" dirty="0" smtClean="0"/>
              <a:t>   </a:t>
            </a:r>
            <a:r>
              <a:rPr lang="en-US" sz="4000" dirty="0" err="1" smtClean="0"/>
              <a:t>qiú</a:t>
            </a:r>
            <a:r>
              <a:rPr lang="en-US" sz="4000" dirty="0" smtClean="0"/>
              <a:t>    </a:t>
            </a:r>
            <a:r>
              <a:rPr lang="en-US" sz="4000" dirty="0" err="1" smtClean="0"/>
              <a:t>zì</a:t>
            </a:r>
            <a:r>
              <a:rPr lang="en-US" sz="4000" dirty="0" smtClean="0"/>
              <a:t>      </a:t>
            </a:r>
            <a:r>
              <a:rPr lang="en-US" sz="4000" dirty="0" err="1" smtClean="0"/>
              <a:t>jǐ</a:t>
            </a:r>
            <a:r>
              <a:rPr lang="en-US" sz="4000" dirty="0" smtClean="0"/>
              <a:t>     </a:t>
            </a:r>
            <a:r>
              <a:rPr lang="en-US" sz="4000" dirty="0" err="1" smtClean="0"/>
              <a:t>yì</a:t>
            </a:r>
            <a:r>
              <a:rPr lang="en-US" sz="4000" dirty="0" smtClean="0"/>
              <a:t>    </a:t>
            </a:r>
            <a:r>
              <a:rPr lang="en-US" sz="4000" dirty="0" err="1" smtClean="0"/>
              <a:t>chu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不輕易地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發怒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bù</a:t>
            </a:r>
            <a:r>
              <a:rPr lang="en-US" sz="4000" dirty="0" smtClean="0"/>
              <a:t>  </a:t>
            </a:r>
            <a:r>
              <a:rPr lang="en-US" sz="4000" dirty="0" err="1" smtClean="0"/>
              <a:t>qīng</a:t>
            </a:r>
            <a:r>
              <a:rPr lang="en-US" sz="4000" dirty="0" smtClean="0"/>
              <a:t>   </a:t>
            </a:r>
            <a:r>
              <a:rPr lang="en-US" sz="4000" dirty="0" err="1" smtClean="0"/>
              <a:t>yì</a:t>
            </a:r>
            <a:r>
              <a:rPr lang="en-US" sz="4000" dirty="0" smtClean="0"/>
              <a:t>    </a:t>
            </a:r>
            <a:r>
              <a:rPr lang="en-US" altLang="zh-CN" sz="4000" dirty="0" smtClean="0"/>
              <a:t>de</a:t>
            </a:r>
            <a:r>
              <a:rPr lang="en-US" sz="4000" dirty="0" smtClean="0"/>
              <a:t>     </a:t>
            </a:r>
            <a:r>
              <a:rPr lang="en-US" sz="4000" dirty="0" err="1" smtClean="0"/>
              <a:t>fā</a:t>
            </a:r>
            <a:r>
              <a:rPr lang="en-US" sz="4000" dirty="0" smtClean="0"/>
              <a:t>    </a:t>
            </a:r>
            <a:r>
              <a:rPr lang="en-US" sz="4000" dirty="0" err="1" smtClean="0"/>
              <a:t>nù</a:t>
            </a:r>
            <a:endParaRPr lang="en-US" sz="4000" dirty="0" smtClean="0"/>
          </a:p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計算人的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  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不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喜歡不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義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bú</a:t>
            </a:r>
            <a:r>
              <a:rPr lang="en-US" sz="4000" dirty="0" smtClean="0"/>
              <a:t>    </a:t>
            </a:r>
            <a:r>
              <a:rPr lang="en-US" sz="4000" dirty="0" err="1" smtClean="0"/>
              <a:t>jì</a:t>
            </a:r>
            <a:r>
              <a:rPr lang="en-US" sz="4000" dirty="0" smtClean="0"/>
              <a:t>    </a:t>
            </a:r>
            <a:r>
              <a:rPr lang="en-US" sz="4000" dirty="0" err="1" smtClean="0"/>
              <a:t>suàn</a:t>
            </a:r>
            <a:r>
              <a:rPr lang="en-US" sz="4000" dirty="0" smtClean="0"/>
              <a:t> </a:t>
            </a:r>
            <a:r>
              <a:rPr lang="en-US" sz="4000" dirty="0" err="1"/>
              <a:t>rén</a:t>
            </a:r>
            <a:r>
              <a:rPr lang="en-US" sz="4000" dirty="0"/>
              <a:t> </a:t>
            </a:r>
            <a:r>
              <a:rPr lang="en-US" sz="4000" dirty="0" smtClean="0"/>
              <a:t> de    è         </a:t>
            </a:r>
            <a:r>
              <a:rPr lang="en-US" sz="4000" dirty="0" err="1" smtClean="0"/>
              <a:t>bù</a:t>
            </a:r>
            <a:r>
              <a:rPr lang="en-US" sz="4000" dirty="0" smtClean="0"/>
              <a:t>   </a:t>
            </a:r>
            <a:r>
              <a:rPr lang="en-US" sz="4000" dirty="0" err="1" smtClean="0"/>
              <a:t>xǐ</a:t>
            </a:r>
            <a:r>
              <a:rPr lang="en-US" sz="4000" dirty="0" smtClean="0"/>
              <a:t>    </a:t>
            </a:r>
            <a:r>
              <a:rPr lang="en-US" sz="4000" dirty="0" err="1" smtClean="0"/>
              <a:t>huān</a:t>
            </a:r>
            <a:r>
              <a:rPr lang="en-US" sz="4000" dirty="0" smtClean="0"/>
              <a:t> </a:t>
            </a:r>
            <a:r>
              <a:rPr lang="en-US" sz="4000" dirty="0" err="1"/>
              <a:t>bú</a:t>
            </a:r>
            <a:r>
              <a:rPr lang="en-US" sz="4000" dirty="0" smtClean="0"/>
              <a:t>   </a:t>
            </a:r>
            <a:r>
              <a:rPr lang="en-US" sz="4000" dirty="0" err="1" smtClean="0"/>
              <a:t>yì</a:t>
            </a:r>
            <a:endParaRPr lang="en-US" sz="4000" dirty="0" smtClean="0"/>
          </a:p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只喜歡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真理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dirty="0" smtClean="0"/>
              <a:t>  </a:t>
            </a:r>
            <a:r>
              <a:rPr lang="en-US" sz="4000" dirty="0" err="1" smtClean="0"/>
              <a:t>ài</a:t>
            </a:r>
            <a:r>
              <a:rPr lang="en-US" sz="4000" dirty="0" smtClean="0"/>
              <a:t>    </a:t>
            </a:r>
            <a:r>
              <a:rPr lang="en-US" sz="4000" dirty="0" err="1" smtClean="0"/>
              <a:t>zhǐ</a:t>
            </a:r>
            <a:r>
              <a:rPr lang="en-US" sz="4000" dirty="0" smtClean="0"/>
              <a:t>    </a:t>
            </a:r>
            <a:r>
              <a:rPr lang="en-US" sz="4000" dirty="0" err="1" smtClean="0"/>
              <a:t>xǐ</a:t>
            </a:r>
            <a:r>
              <a:rPr lang="en-US" sz="4000" dirty="0" smtClean="0"/>
              <a:t>  </a:t>
            </a:r>
            <a:r>
              <a:rPr lang="en-US" sz="4000" dirty="0" err="1" smtClean="0"/>
              <a:t>huān</a:t>
            </a:r>
            <a:r>
              <a:rPr lang="en-US" sz="4000" dirty="0" smtClean="0"/>
              <a:t> </a:t>
            </a:r>
            <a:r>
              <a:rPr lang="en-US" sz="4000" dirty="0" err="1" smtClean="0"/>
              <a:t>zhēn</a:t>
            </a:r>
            <a:r>
              <a:rPr lang="en-US" sz="4000" dirty="0" smtClean="0"/>
              <a:t>  </a:t>
            </a:r>
            <a:r>
              <a:rPr lang="en-US" sz="4000" dirty="0" err="1" smtClean="0"/>
              <a:t>lǐ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144</Words>
  <Application>Microsoft Office PowerPoint</Application>
  <PresentationFormat>自訂</PresentationFormat>
  <Paragraphs>76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DaTang</cp:lastModifiedBy>
  <cp:revision>17</cp:revision>
  <dcterms:created xsi:type="dcterms:W3CDTF">2019-05-03T08:27:52Z</dcterms:created>
  <dcterms:modified xsi:type="dcterms:W3CDTF">2019-05-22T11:24:16Z</dcterms:modified>
</cp:coreProperties>
</file>