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4" r:id="rId4"/>
    <p:sldId id="267" r:id="rId5"/>
    <p:sldId id="268" r:id="rId6"/>
    <p:sldId id="265" r:id="rId7"/>
    <p:sldId id="266" r:id="rId8"/>
    <p:sldId id="258" r:id="rId9"/>
    <p:sldId id="259" r:id="rId10"/>
    <p:sldId id="260" r:id="rId11"/>
    <p:sldId id="261" r:id="rId12"/>
    <p:sldId id="262" r:id="rId13"/>
    <p:sldId id="26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7232-779E-4BBF-8604-E0474EC59264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36F09-EAF7-4498-B309-7B16DBDA7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36F09-EAF7-4498-B309-7B16DBDA70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36F09-EAF7-4498-B309-7B16DBDA70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36F09-EAF7-4498-B309-7B16DBDA70B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8CCE-131F-4981-9FFD-242E59E818BE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70184" y="2209800"/>
            <a:ext cx="506901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GIVE ME OIL </a:t>
            </a:r>
          </a:p>
          <a:p>
            <a:pPr algn="ctr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 MY LAMP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2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28600"/>
            <a:ext cx="783323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joy in my heart, </a:t>
            </a:r>
          </a:p>
          <a:p>
            <a:pPr algn="ctr"/>
            <a:r>
              <a:rPr lang="en-US" sz="4400" dirty="0">
                <a:latin typeface="Arial Black" pitchFamily="34" charset="0"/>
              </a:rPr>
              <a:t>keep me </a:t>
            </a:r>
            <a:r>
              <a:rPr lang="en-US" sz="4400" dirty="0">
                <a:solidFill>
                  <a:srgbClr val="00B050"/>
                </a:solidFill>
                <a:latin typeface="Arial Black" pitchFamily="34" charset="0"/>
              </a:rPr>
              <a:t>praising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905000"/>
            <a:ext cx="783323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</a:t>
            </a:r>
            <a:r>
              <a:rPr lang="en-US" sz="4400" dirty="0" smtClean="0">
                <a:latin typeface="Arial Black" pitchFamily="34" charset="0"/>
              </a:rPr>
              <a:t>joy </a:t>
            </a:r>
            <a:r>
              <a:rPr lang="en-US" sz="4400" dirty="0">
                <a:latin typeface="Arial Black" pitchFamily="34" charset="0"/>
              </a:rPr>
              <a:t>in my </a:t>
            </a:r>
            <a:r>
              <a:rPr lang="en-US" sz="4400" dirty="0" smtClean="0">
                <a:latin typeface="Arial Black" pitchFamily="34" charset="0"/>
              </a:rPr>
              <a:t>heart,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I </a:t>
            </a:r>
            <a:r>
              <a:rPr lang="en-US" sz="4400" dirty="0">
                <a:latin typeface="Arial Black" pitchFamily="34" charset="0"/>
              </a:rPr>
              <a:t>pray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429000"/>
            <a:ext cx="783323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</a:t>
            </a:r>
            <a:r>
              <a:rPr lang="en-US" sz="4400" dirty="0" smtClean="0">
                <a:latin typeface="Arial Black" pitchFamily="34" charset="0"/>
              </a:rPr>
              <a:t>joy </a:t>
            </a:r>
            <a:r>
              <a:rPr lang="en-US" sz="4400" dirty="0">
                <a:latin typeface="Arial Black" pitchFamily="34" charset="0"/>
              </a:rPr>
              <a:t>in my </a:t>
            </a:r>
            <a:r>
              <a:rPr lang="en-US" sz="4400" dirty="0" smtClean="0">
                <a:latin typeface="Arial Black" pitchFamily="34" charset="0"/>
              </a:rPr>
              <a:t>heart,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keep </a:t>
            </a:r>
            <a:r>
              <a:rPr lang="en-US" sz="4400" dirty="0">
                <a:latin typeface="Arial Black" pitchFamily="34" charset="0"/>
              </a:rPr>
              <a:t>me </a:t>
            </a:r>
            <a:r>
              <a:rPr lang="en-US" sz="4400" dirty="0" smtClean="0">
                <a:solidFill>
                  <a:srgbClr val="00B050"/>
                </a:solidFill>
                <a:latin typeface="Arial Black" pitchFamily="34" charset="0"/>
              </a:rPr>
              <a:t>praising</a:t>
            </a:r>
            <a:endParaRPr lang="en-US" sz="44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5105400"/>
            <a:ext cx="605665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Keep me </a:t>
            </a:r>
            <a:r>
              <a:rPr lang="en-US" sz="4400" dirty="0" smtClean="0">
                <a:latin typeface="Arial Black" pitchFamily="34" charset="0"/>
              </a:rPr>
              <a:t>praising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til </a:t>
            </a:r>
            <a:r>
              <a:rPr lang="en-US" sz="4400" dirty="0">
                <a:latin typeface="Arial Black" pitchFamily="34" charset="0"/>
              </a:rPr>
              <a:t>the break of 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Chorus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235" y="1447800"/>
            <a:ext cx="8778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hosanna, sing hosanna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6518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 to the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King of Kings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038600"/>
            <a:ext cx="8778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hosanna, sing hosanna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4953000"/>
            <a:ext cx="6518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 to the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King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3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722" y="228600"/>
            <a:ext cx="881747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</a:t>
            </a:r>
            <a:r>
              <a:rPr lang="en-US" sz="4400" dirty="0" smtClean="0">
                <a:latin typeface="Arial Black" pitchFamily="34" charset="0"/>
              </a:rPr>
              <a:t>peace </a:t>
            </a:r>
            <a:r>
              <a:rPr lang="en-US" sz="4400" dirty="0">
                <a:latin typeface="Arial Black" pitchFamily="34" charset="0"/>
              </a:rPr>
              <a:t>in my heart, </a:t>
            </a:r>
          </a:p>
          <a:p>
            <a:pPr algn="ctr"/>
            <a:r>
              <a:rPr lang="en-US" sz="4400" dirty="0">
                <a:latin typeface="Arial Black" pitchFamily="34" charset="0"/>
              </a:rPr>
              <a:t>keep me </a:t>
            </a:r>
            <a:r>
              <a:rPr lang="en-US" sz="4400" dirty="0" smtClean="0">
                <a:solidFill>
                  <a:srgbClr val="00B0F0"/>
                </a:solidFill>
                <a:latin typeface="Arial Black" pitchFamily="34" charset="0"/>
              </a:rPr>
              <a:t>resting</a:t>
            </a:r>
            <a:endParaRPr lang="en-US" sz="4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522" y="1905000"/>
            <a:ext cx="881747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</a:t>
            </a:r>
            <a:r>
              <a:rPr lang="en-US" sz="4400" dirty="0" smtClean="0">
                <a:latin typeface="Arial Black" pitchFamily="34" charset="0"/>
              </a:rPr>
              <a:t>peace </a:t>
            </a:r>
            <a:r>
              <a:rPr lang="en-US" sz="4400" dirty="0">
                <a:latin typeface="Arial Black" pitchFamily="34" charset="0"/>
              </a:rPr>
              <a:t>in my </a:t>
            </a:r>
            <a:r>
              <a:rPr lang="en-US" sz="4400" dirty="0" smtClean="0">
                <a:latin typeface="Arial Black" pitchFamily="34" charset="0"/>
              </a:rPr>
              <a:t>heart,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I </a:t>
            </a:r>
            <a:r>
              <a:rPr lang="en-US" sz="4400" dirty="0">
                <a:latin typeface="Arial Black" pitchFamily="34" charset="0"/>
              </a:rPr>
              <a:t>pray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429000"/>
            <a:ext cx="881747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</a:t>
            </a:r>
            <a:r>
              <a:rPr lang="en-US" sz="4400" dirty="0" smtClean="0">
                <a:latin typeface="Arial Black" pitchFamily="34" charset="0"/>
              </a:rPr>
              <a:t>peace </a:t>
            </a:r>
            <a:r>
              <a:rPr lang="en-US" sz="4400" dirty="0">
                <a:latin typeface="Arial Black" pitchFamily="34" charset="0"/>
              </a:rPr>
              <a:t>in my </a:t>
            </a:r>
            <a:r>
              <a:rPr lang="en-US" sz="4400" dirty="0" smtClean="0">
                <a:latin typeface="Arial Black" pitchFamily="34" charset="0"/>
              </a:rPr>
              <a:t>heart,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keep </a:t>
            </a:r>
            <a:r>
              <a:rPr lang="en-US" sz="4400" dirty="0">
                <a:latin typeface="Arial Black" pitchFamily="34" charset="0"/>
              </a:rPr>
              <a:t>me </a:t>
            </a:r>
            <a:r>
              <a:rPr lang="en-US" sz="4400" dirty="0" smtClean="0">
                <a:solidFill>
                  <a:srgbClr val="00B0F0"/>
                </a:solidFill>
                <a:latin typeface="Arial Black" pitchFamily="34" charset="0"/>
              </a:rPr>
              <a:t>resting</a:t>
            </a:r>
            <a:endParaRPr lang="en-US" sz="4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5105400"/>
            <a:ext cx="605665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Keep me </a:t>
            </a:r>
            <a:r>
              <a:rPr lang="en-US" sz="4400" dirty="0" smtClean="0">
                <a:latin typeface="Arial Black" pitchFamily="34" charset="0"/>
              </a:rPr>
              <a:t>resting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til </a:t>
            </a:r>
            <a:r>
              <a:rPr lang="en-US" sz="4400" dirty="0">
                <a:latin typeface="Arial Black" pitchFamily="34" charset="0"/>
              </a:rPr>
              <a:t>the break of 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Chorus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235" y="1447800"/>
            <a:ext cx="8778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hosanna, sing hosanna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6518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 to the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King of Kings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038600"/>
            <a:ext cx="8778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hosanna, sing hosanna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4953000"/>
            <a:ext cx="6518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 to the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King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KhÃ´ng cÃ³ mÃ´ táº£ áº£nh."/>
          <p:cNvPicPr>
            <a:picLocks noChangeAspect="1" noChangeArrowheads="1"/>
          </p:cNvPicPr>
          <p:nvPr/>
        </p:nvPicPr>
        <p:blipFill>
          <a:blip r:embed="rId2"/>
          <a:srcRect b="11659"/>
          <a:stretch>
            <a:fillRect/>
          </a:stretch>
        </p:blipFill>
        <p:spPr bwMode="auto">
          <a:xfrm>
            <a:off x="1828800" y="-1"/>
            <a:ext cx="5410200" cy="68292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42703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Oil:</a:t>
            </a:r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dầu (nói chung)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38154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Lamp: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đèn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21004"/>
            <a:ext cx="52055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Burn: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đốt cháy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540204"/>
            <a:ext cx="84787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Til = Until: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cho đến khi...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607004"/>
            <a:ext cx="83347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Break of day: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bình minh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638800"/>
            <a:ext cx="91351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Praise: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 ngợi, khen ngợi 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6091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Peace: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bình an, hòa bình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93580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Rest: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yên lòng, thanh thản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52400" y="2286000"/>
            <a:ext cx="95301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Hosana: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lời chúc tụng Chúa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4364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dầu</a:t>
            </a:r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(nói chung)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15167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đèn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21004"/>
            <a:ext cx="31457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đốt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cháy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540204"/>
            <a:ext cx="48077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cho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đến khi...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607004"/>
            <a:ext cx="36599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bình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minh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638800"/>
            <a:ext cx="66502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 ngợi, khen ngợi 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6091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Peace: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bình an, hòa bình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93580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Rest: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yên lòng, thanh thản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52400" y="2286000"/>
            <a:ext cx="95301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Hosana: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lời chúc tụng Chúa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35966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Oil:</a:t>
            </a:r>
            <a:endParaRPr lang="en-US" sz="7200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22926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Lamp: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21004"/>
            <a:ext cx="20537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Burn: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540204"/>
            <a:ext cx="36649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Til = Until: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607004"/>
            <a:ext cx="466865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Break of day: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638800"/>
            <a:ext cx="247882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Praise: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375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Peace: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88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Rest: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52400" y="2286000"/>
            <a:ext cx="29706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Hosana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28600"/>
            <a:ext cx="752712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oil in my lamp, </a:t>
            </a:r>
            <a:endParaRPr lang="en-US" sz="4400" dirty="0" smtClean="0">
              <a:latin typeface="Arial Black" pitchFamily="34" charset="0"/>
            </a:endParaRPr>
          </a:p>
          <a:p>
            <a:pPr algn="ctr"/>
            <a:r>
              <a:rPr lang="en-US" sz="4400" dirty="0" smtClean="0">
                <a:latin typeface="Arial Black" pitchFamily="34" charset="0"/>
              </a:rPr>
              <a:t>keep </a:t>
            </a:r>
            <a:r>
              <a:rPr lang="en-US" sz="4400" dirty="0">
                <a:latin typeface="Arial Black" pitchFamily="34" charset="0"/>
              </a:rPr>
              <a:t>me </a:t>
            </a:r>
            <a:r>
              <a:rPr lang="en-US" sz="4400" dirty="0">
                <a:solidFill>
                  <a:srgbClr val="FF0000"/>
                </a:solidFill>
                <a:latin typeface="Arial Black" pitchFamily="34" charset="0"/>
              </a:rPr>
              <a:t>burning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3475" y="1905000"/>
            <a:ext cx="752712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oil in my lamp, </a:t>
            </a:r>
            <a:endParaRPr lang="en-US" sz="4400" dirty="0" smtClean="0">
              <a:latin typeface="Arial Black" pitchFamily="34" charset="0"/>
            </a:endParaRPr>
          </a:p>
          <a:p>
            <a:pPr algn="ctr"/>
            <a:r>
              <a:rPr lang="en-US" sz="4400" dirty="0" smtClean="0">
                <a:latin typeface="Arial Black" pitchFamily="34" charset="0"/>
              </a:rPr>
              <a:t>I </a:t>
            </a:r>
            <a:r>
              <a:rPr lang="en-US" sz="4400" dirty="0">
                <a:latin typeface="Arial Black" pitchFamily="34" charset="0"/>
              </a:rPr>
              <a:t>pray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9675" y="3429000"/>
            <a:ext cx="752712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oil in my lamp, </a:t>
            </a:r>
            <a:endParaRPr lang="en-US" sz="4400" dirty="0" smtClean="0">
              <a:latin typeface="Arial Black" pitchFamily="34" charset="0"/>
            </a:endParaRPr>
          </a:p>
          <a:p>
            <a:pPr algn="ctr"/>
            <a:r>
              <a:rPr lang="en-US" sz="4400" dirty="0" smtClean="0">
                <a:latin typeface="Arial Black" pitchFamily="34" charset="0"/>
              </a:rPr>
              <a:t>keep </a:t>
            </a:r>
            <a:r>
              <a:rPr lang="en-US" sz="4400" dirty="0">
                <a:latin typeface="Arial Black" pitchFamily="34" charset="0"/>
              </a:rPr>
              <a:t>me </a:t>
            </a:r>
            <a:r>
              <a:rPr lang="en-US" sz="4400" dirty="0">
                <a:solidFill>
                  <a:srgbClr val="FF0000"/>
                </a:solidFill>
                <a:latin typeface="Arial Black" pitchFamily="34" charset="0"/>
              </a:rPr>
              <a:t>burning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5105400"/>
            <a:ext cx="605665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Keep me burning </a:t>
            </a:r>
            <a:endParaRPr lang="en-US" sz="4400" dirty="0" smtClean="0">
              <a:latin typeface="Arial Black" pitchFamily="34" charset="0"/>
            </a:endParaRPr>
          </a:p>
          <a:p>
            <a:pPr algn="ctr"/>
            <a:r>
              <a:rPr lang="en-US" sz="4400" dirty="0" smtClean="0">
                <a:latin typeface="Arial Black" pitchFamily="34" charset="0"/>
              </a:rPr>
              <a:t>til </a:t>
            </a:r>
            <a:r>
              <a:rPr lang="en-US" sz="4400" dirty="0">
                <a:latin typeface="Arial Black" pitchFamily="34" charset="0"/>
              </a:rPr>
              <a:t>the break of 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1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Chorus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235" y="1447800"/>
            <a:ext cx="8778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hosanna, sing hosanna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6518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 to the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King of Kings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038600"/>
            <a:ext cx="8778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hosanna, sing hosanna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4953000"/>
            <a:ext cx="6518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 to the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King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88</TotalTime>
  <Words>308</Words>
  <Application>Microsoft Office PowerPoint</Application>
  <PresentationFormat>如螢幕大小 (4:3)</PresentationFormat>
  <Paragraphs>80</Paragraphs>
  <Slides>14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佈景主題1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khanhvd</dc:creator>
  <cp:lastModifiedBy>DaTang</cp:lastModifiedBy>
  <cp:revision>14</cp:revision>
  <dcterms:created xsi:type="dcterms:W3CDTF">2019-05-02T06:42:44Z</dcterms:created>
  <dcterms:modified xsi:type="dcterms:W3CDTF">2019-05-21T11:09:11Z</dcterms:modified>
</cp:coreProperties>
</file>