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71" r:id="rId3"/>
    <p:sldId id="258" r:id="rId4"/>
    <p:sldId id="272" r:id="rId5"/>
    <p:sldId id="263" r:id="rId6"/>
    <p:sldId id="275" r:id="rId7"/>
    <p:sldId id="273" r:id="rId8"/>
    <p:sldId id="274" r:id="rId9"/>
    <p:sldId id="276" r:id="rId10"/>
    <p:sldId id="268" r:id="rId11"/>
    <p:sldId id="266" r:id="rId12"/>
    <p:sldId id="270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5"/>
    <a:srgbClr val="FF79A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668B-8B47-4CBC-992C-BBA698AB34C6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43C3-00B2-4626-8943-F5880C083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59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F43C3-00B2-4626-8943-F5880C0833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F43C3-00B2-4626-8943-F5880C0833B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5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8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1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0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3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6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6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2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7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2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4670-6345-42D3-BAE9-361E2BC9861D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6632-3320-4DDF-925B-2E8A73C25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2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"/>
            <a:ext cx="9164398" cy="685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3688" y="299695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115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標楷體" pitchFamily="65" charset="-120"/>
                <a:ea typeface="標楷體" pitchFamily="65" charset="-120"/>
              </a:rPr>
              <a:t>別擔心</a:t>
            </a:r>
            <a:endParaRPr lang="zh-TW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63688" y="44371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dirty="0" err="1"/>
              <a:t>bié</a:t>
            </a:r>
            <a:r>
              <a:rPr lang="en-US" altLang="zh-TW" sz="7200" dirty="0"/>
              <a:t> </a:t>
            </a:r>
            <a:r>
              <a:rPr lang="en-US" altLang="zh-TW" sz="7200" dirty="0" err="1" smtClean="0"/>
              <a:t>dān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xīn</a:t>
            </a:r>
            <a:endParaRPr lang="zh-TW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499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" y="-9247"/>
            <a:ext cx="9129714" cy="68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692696"/>
            <a:ext cx="8676456" cy="5688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賜給我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衣服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 smtClean="0"/>
              <a:t>Gǎn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xiè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shén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cì</a:t>
            </a:r>
            <a:r>
              <a:rPr lang="en-US" altLang="zh-TW" sz="4400" dirty="0"/>
              <a:t> </a:t>
            </a:r>
            <a:r>
              <a:rPr lang="en-US" altLang="zh-TW" sz="4400" dirty="0" err="1"/>
              <a:t>gěi</a:t>
            </a:r>
            <a:r>
              <a:rPr lang="en-US" altLang="zh-TW" sz="4400" dirty="0"/>
              <a:t> </a:t>
            </a:r>
            <a:r>
              <a:rPr lang="en-US" altLang="zh-TW" sz="4400" dirty="0" err="1"/>
              <a:t>wǒ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yī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fú</a:t>
            </a:r>
            <a:r>
              <a:rPr lang="en-US" altLang="zh-TW" sz="4400" dirty="0" smtClean="0"/>
              <a:t> </a:t>
            </a: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桌上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還有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食物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000" dirty="0" err="1" smtClean="0"/>
              <a:t>Gǎn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xiè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shén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  </a:t>
            </a:r>
            <a:r>
              <a:rPr lang="en-US" altLang="zh-TW" sz="4000" dirty="0" err="1" smtClean="0"/>
              <a:t>zhuō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shàng</a:t>
            </a:r>
            <a:r>
              <a:rPr lang="en-US" altLang="zh-TW" sz="4000" dirty="0"/>
              <a:t> </a:t>
            </a:r>
            <a:r>
              <a:rPr lang="en-US" altLang="zh-TW" sz="4000" dirty="0" err="1"/>
              <a:t>hái</a:t>
            </a:r>
            <a:r>
              <a:rPr lang="en-US" altLang="zh-TW" sz="4000" dirty="0"/>
              <a:t> </a:t>
            </a:r>
            <a:r>
              <a:rPr lang="en-US" altLang="zh-TW" sz="4000" dirty="0" err="1"/>
              <a:t>yǒu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shí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wù</a:t>
            </a:r>
            <a:endParaRPr lang="en-US" altLang="zh-TW" sz="4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明天憂慮交給我天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 smtClean="0"/>
              <a:t>Míng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tiān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yōu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lǜ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jiāo</a:t>
            </a:r>
            <a:r>
              <a:rPr lang="en-US" altLang="zh-TW" sz="4400" dirty="0"/>
              <a:t> </a:t>
            </a:r>
            <a:r>
              <a:rPr lang="en-US" altLang="zh-TW" sz="4400" dirty="0" err="1"/>
              <a:t>gěi</a:t>
            </a:r>
            <a:r>
              <a:rPr lang="en-US" altLang="zh-TW" sz="4400" dirty="0"/>
              <a:t> </a:t>
            </a:r>
            <a:r>
              <a:rPr lang="en-US" altLang="zh-TW" sz="4400" dirty="0" err="1"/>
              <a:t>wǒ</a:t>
            </a:r>
            <a:r>
              <a:rPr lang="en-US" altLang="zh-TW" sz="4400" dirty="0"/>
              <a:t> </a:t>
            </a:r>
            <a:r>
              <a:rPr lang="en-US" altLang="zh-TW" sz="4400" dirty="0" err="1"/>
              <a:t>tiān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fù</a:t>
            </a:r>
            <a:r>
              <a:rPr lang="en-US" altLang="zh-TW" sz="4400" dirty="0"/>
              <a:t> </a:t>
            </a:r>
            <a:endParaRPr lang="en-US" altLang="zh-TW" sz="4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140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" y="-9247"/>
            <a:ext cx="9129714" cy="68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343" y="692696"/>
            <a:ext cx="8229600" cy="56166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光照亮我家</a:t>
            </a:r>
          </a:p>
          <a:p>
            <a:pPr marL="0" indent="0" algn="ctr">
              <a:buNone/>
            </a:pPr>
            <a:r>
              <a:rPr lang="en-US" altLang="zh-TW" sz="4000" dirty="0" err="1" smtClean="0"/>
              <a:t>Gǎn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xiè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shén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  </a:t>
            </a:r>
            <a:r>
              <a:rPr lang="en-US" altLang="zh-TW" sz="4000" dirty="0" err="1" smtClean="0"/>
              <a:t>guāng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zhào</a:t>
            </a:r>
            <a:r>
              <a:rPr lang="en-US" altLang="zh-TW" sz="4000" dirty="0"/>
              <a:t> </a:t>
            </a:r>
            <a:r>
              <a:rPr lang="en-US" altLang="zh-TW" sz="4000" dirty="0" err="1"/>
              <a:t>liàng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wǒ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jiā</a:t>
            </a:r>
            <a:r>
              <a:rPr lang="en-US" altLang="zh-TW" sz="4000" dirty="0" smtClean="0"/>
              <a:t> </a:t>
            </a: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神 我們彼此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相愛</a:t>
            </a:r>
            <a:r>
              <a:rPr lang="en-US" altLang="zh-TW" sz="4400" dirty="0" err="1"/>
              <a:t>gǎnxiè</a:t>
            </a:r>
            <a:r>
              <a:rPr lang="en-US" altLang="zh-TW" sz="4400" dirty="0"/>
              <a:t> </a:t>
            </a:r>
            <a:r>
              <a:rPr lang="en-US" altLang="zh-TW" sz="4400" dirty="0" err="1"/>
              <a:t>shén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wǒ</a:t>
            </a:r>
            <a:r>
              <a:rPr lang="en-US" altLang="zh-TW" sz="4400" dirty="0" smtClean="0"/>
              <a:t> men </a:t>
            </a:r>
            <a:r>
              <a:rPr lang="en-US" altLang="zh-TW" sz="4400" dirty="0" err="1" smtClean="0"/>
              <a:t>bǐ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cǐ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xiāng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ài</a:t>
            </a:r>
            <a:endParaRPr lang="zh-TW" altLang="en-US" sz="4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當喜樂因我擁有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一切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/>
              <a:t>dāng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xǐ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lè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yīn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wǒ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yǒng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yǒu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yī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qiè</a:t>
            </a:r>
            <a:endParaRPr lang="zh-TW" altLang="en-US" sz="4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27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690" y="980728"/>
            <a:ext cx="8515562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sz="4300" dirty="0" err="1"/>
              <a:t>bié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dān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xīn</a:t>
            </a:r>
            <a:r>
              <a:rPr lang="en-US" altLang="zh-TW" sz="4300" dirty="0"/>
              <a:t>! </a:t>
            </a:r>
            <a:r>
              <a:rPr lang="en-US" altLang="zh-TW" sz="4300" dirty="0" err="1"/>
              <a:t>Tiān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hǎo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/>
              <a:t>nǐ</a:t>
            </a:r>
            <a:r>
              <a:rPr lang="en-US" altLang="zh-TW" sz="4300" dirty="0"/>
              <a:t> </a:t>
            </a:r>
            <a:endParaRPr lang="en-US" altLang="zh-TW" sz="4300" dirty="0" smtClean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父祂愛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300" dirty="0" err="1" smtClean="0"/>
              <a:t>tiān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nǐ</a:t>
            </a:r>
            <a:r>
              <a:rPr lang="en-US" altLang="zh-TW" sz="4300" dirty="0" smtClean="0"/>
              <a:t> </a:t>
            </a:r>
          </a:p>
          <a:p>
            <a:pPr marL="0" indent="0" algn="ctr">
              <a:buNone/>
            </a:pPr>
            <a:r>
              <a:rPr lang="zh-TW" altLang="en-US" sz="61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超過一切想像</a:t>
            </a:r>
          </a:p>
          <a:p>
            <a:pPr marL="0" indent="0" algn="ctr">
              <a:buNone/>
            </a:pPr>
            <a:r>
              <a:rPr lang="en-US" altLang="zh-TW" sz="4300" dirty="0" err="1" smtClean="0"/>
              <a:t>chāo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guò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yī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qiè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xiǎng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xiàng</a:t>
            </a:r>
            <a:r>
              <a:rPr lang="en-US" altLang="zh-TW" sz="4300" dirty="0" smtClean="0"/>
              <a:t> </a:t>
            </a:r>
            <a:endParaRPr lang="zh-TW" altLang="en-US" sz="4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40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703237"/>
            <a:ext cx="8229600" cy="55340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sz="4000" dirty="0" err="1"/>
              <a:t>bié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dān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xīn</a:t>
            </a:r>
            <a:r>
              <a:rPr lang="en-US" altLang="zh-TW" sz="4000" dirty="0" smtClean="0"/>
              <a:t>!      </a:t>
            </a:r>
            <a:r>
              <a:rPr lang="en-US" altLang="zh-TW" sz="4000" dirty="0" err="1"/>
              <a:t>Tiān</a:t>
            </a:r>
            <a:r>
              <a:rPr lang="en-US" altLang="zh-TW" sz="4000" dirty="0"/>
              <a:t> </a:t>
            </a:r>
            <a:r>
              <a:rPr lang="en-US" altLang="zh-TW" sz="4000" dirty="0" err="1"/>
              <a:t>fù</a:t>
            </a:r>
            <a:r>
              <a:rPr lang="en-US" altLang="zh-TW" sz="4000" dirty="0"/>
              <a:t> </a:t>
            </a:r>
            <a:r>
              <a:rPr lang="en-US" altLang="zh-TW" sz="4000" dirty="0" err="1"/>
              <a:t>tā</a:t>
            </a:r>
            <a:r>
              <a:rPr lang="en-US" altLang="zh-TW" sz="4000" dirty="0"/>
              <a:t> </a:t>
            </a:r>
            <a:r>
              <a:rPr lang="en-US" altLang="zh-TW" sz="4000" dirty="0" err="1"/>
              <a:t>hǎo</a:t>
            </a:r>
            <a:r>
              <a:rPr lang="en-US" altLang="zh-TW" sz="4000" dirty="0"/>
              <a:t> </a:t>
            </a:r>
            <a:r>
              <a:rPr lang="en-US" altLang="zh-TW" sz="4000" dirty="0" err="1"/>
              <a:t>ài</a:t>
            </a:r>
            <a:r>
              <a:rPr lang="en-US" altLang="zh-TW" sz="4000" dirty="0"/>
              <a:t> </a:t>
            </a:r>
            <a:r>
              <a:rPr lang="en-US" altLang="zh-TW" sz="4000" dirty="0" err="1"/>
              <a:t>nǐ</a:t>
            </a:r>
            <a:r>
              <a:rPr lang="en-US" altLang="zh-TW" sz="4000" dirty="0"/>
              <a:t> </a:t>
            </a:r>
            <a:endParaRPr lang="zh-TW" altLang="en-US" sz="4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天父祂看顧你</a:t>
            </a:r>
          </a:p>
          <a:p>
            <a:pPr marL="0" indent="0" algn="ctr">
              <a:buNone/>
            </a:pPr>
            <a:r>
              <a:rPr lang="en-US" altLang="zh-TW" sz="4000" dirty="0" err="1" smtClean="0"/>
              <a:t>tiān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fù</a:t>
            </a:r>
            <a:r>
              <a:rPr lang="en-US" altLang="zh-TW" sz="4000" dirty="0"/>
              <a:t> </a:t>
            </a:r>
            <a:r>
              <a:rPr lang="en-US" altLang="zh-TW" sz="4000" dirty="0" err="1"/>
              <a:t>tā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kàn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gù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nǐ</a:t>
            </a:r>
            <a:endParaRPr lang="zh-TW" altLang="en-US" sz="4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這一生都與你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000" dirty="0" err="1"/>
              <a:t>zhè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yī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shēng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dōu</a:t>
            </a:r>
            <a:r>
              <a:rPr lang="en-US" altLang="zh-TW" sz="4000" dirty="0"/>
              <a:t> </a:t>
            </a:r>
            <a:r>
              <a:rPr lang="en-US" altLang="zh-TW" sz="4000" dirty="0" err="1"/>
              <a:t>yǔ</a:t>
            </a:r>
            <a:r>
              <a:rPr lang="en-US" altLang="zh-TW" sz="4000" dirty="0"/>
              <a:t> </a:t>
            </a:r>
            <a:r>
              <a:rPr lang="en-US" altLang="zh-TW" sz="4000" dirty="0" err="1"/>
              <a:t>nǐ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tóng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xíng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3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48680"/>
            <a:ext cx="210892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小鳥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xiǎo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niǎo</a:t>
            </a:r>
            <a:endParaRPr lang="en-US" altLang="zh-TW" sz="36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自由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dirty="0" smtClean="0">
                <a:solidFill>
                  <a:schemeClr val="bg1"/>
                </a:solidFill>
              </a:rPr>
              <a:t> 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zì</a:t>
            </a:r>
            <a:r>
              <a:rPr lang="en-US" altLang="zh-TW" sz="4000" dirty="0" smtClean="0">
                <a:solidFill>
                  <a:schemeClr val="bg1"/>
                </a:solidFill>
              </a:rPr>
              <a:t> 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yóu</a:t>
            </a:r>
            <a:r>
              <a:rPr lang="en-US" altLang="zh-TW" sz="4000" dirty="0" smtClean="0">
                <a:solidFill>
                  <a:schemeClr val="bg1"/>
                </a:solidFill>
              </a:rPr>
              <a:t> </a:t>
            </a:r>
            <a:endParaRPr lang="en-US" altLang="zh-TW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飛翔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dirty="0" smtClean="0">
                <a:solidFill>
                  <a:schemeClr val="bg1"/>
                </a:solidFill>
              </a:rPr>
              <a:t>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fēi</a:t>
            </a:r>
            <a:r>
              <a:rPr lang="en-US" altLang="zh-TW" sz="4000" dirty="0" smtClean="0">
                <a:solidFill>
                  <a:schemeClr val="bg1"/>
                </a:solidFill>
              </a:rPr>
              <a:t> </a:t>
            </a:r>
            <a:r>
              <a:rPr lang="en-US" altLang="zh-TW" sz="4000" dirty="0" err="1">
                <a:solidFill>
                  <a:schemeClr val="bg1"/>
                </a:solidFill>
              </a:rPr>
              <a:t>xiáng</a:t>
            </a:r>
            <a:r>
              <a:rPr lang="zh-TW" alt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15208" y="620688"/>
            <a:ext cx="2108920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花朵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Huā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duǒ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田野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dirty="0" err="1" smtClean="0">
                <a:solidFill>
                  <a:schemeClr val="bg1"/>
                </a:solidFill>
              </a:rPr>
              <a:t>tián</a:t>
            </a:r>
            <a:r>
              <a:rPr lang="en-US" altLang="zh-TW" sz="4000" dirty="0" smtClean="0">
                <a:solidFill>
                  <a:schemeClr val="bg1"/>
                </a:solidFill>
              </a:rPr>
              <a:t>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yě</a:t>
            </a:r>
            <a:r>
              <a:rPr lang="en-US" altLang="zh-TW" sz="40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綻放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zhàn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fàng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28184" y="620688"/>
            <a:ext cx="2304256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憂慮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yōu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lǜ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別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bié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或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huò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7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404664"/>
            <a:ext cx="8507288" cy="6264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小小鳥自由地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飛翔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/>
              <a:t>Xiǎo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xiǎo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niǎo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zì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yóu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dì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fēi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xiáng</a:t>
            </a:r>
            <a:endParaRPr lang="en-US" altLang="zh-TW" sz="4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花朵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朵在田野裡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綻放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 smtClean="0"/>
              <a:t>Huā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duǒ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duǒ</a:t>
            </a:r>
            <a:r>
              <a:rPr lang="en-US" altLang="zh-TW" sz="4400" dirty="0"/>
              <a:t> </a:t>
            </a:r>
            <a:r>
              <a:rPr lang="en-US" altLang="zh-TW" sz="4400" dirty="0" err="1"/>
              <a:t>zài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tián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yě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lǐ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zhàn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fàng</a:t>
            </a:r>
            <a:endParaRPr lang="en-US" altLang="zh-TW" sz="4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他們從不擔心或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憂慮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 smtClean="0"/>
              <a:t>Tā</a:t>
            </a:r>
            <a:r>
              <a:rPr lang="en-US" altLang="zh-TW" sz="4400" dirty="0" smtClean="0"/>
              <a:t> men </a:t>
            </a:r>
            <a:r>
              <a:rPr lang="en-US" altLang="zh-TW" sz="4400" dirty="0" err="1"/>
              <a:t>cóng</a:t>
            </a:r>
            <a:r>
              <a:rPr lang="en-US" altLang="zh-TW" sz="4400" dirty="0"/>
              <a:t> </a:t>
            </a:r>
            <a:r>
              <a:rPr lang="en-US" altLang="zh-TW" sz="4400" dirty="0" err="1"/>
              <a:t>bù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dān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xīn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huò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yōu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lǜ</a:t>
            </a:r>
            <a:endParaRPr lang="zh-TW" altLang="en-US" sz="4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48680"/>
            <a:ext cx="210892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溫暖</a:t>
            </a:r>
            <a:r>
              <a:rPr lang="en-US" altLang="zh-TW" sz="3600" dirty="0" err="1">
                <a:solidFill>
                  <a:schemeClr val="bg1"/>
                </a:solidFill>
              </a:rPr>
              <a:t>wēn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nuǎn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endParaRPr lang="en-US" altLang="zh-TW" sz="36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太陽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dirty="0" err="1">
                <a:solidFill>
                  <a:schemeClr val="bg1"/>
                </a:solidFill>
              </a:rPr>
              <a:t>tài</a:t>
            </a:r>
            <a:r>
              <a:rPr lang="en-US" altLang="zh-TW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err="1">
                <a:solidFill>
                  <a:schemeClr val="bg1"/>
                </a:solidFill>
              </a:rPr>
              <a:t>yáng</a:t>
            </a: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升起</a:t>
            </a:r>
            <a:endParaRPr lang="en-US" altLang="zh-TW" sz="5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000" dirty="0" err="1">
                <a:solidFill>
                  <a:schemeClr val="bg1"/>
                </a:solidFill>
              </a:rPr>
              <a:t>shēng</a:t>
            </a:r>
            <a:r>
              <a:rPr lang="en-US" altLang="zh-TW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err="1">
                <a:solidFill>
                  <a:schemeClr val="bg1"/>
                </a:solidFill>
              </a:rPr>
              <a:t>qǐ</a:t>
            </a:r>
            <a:endParaRPr lang="en-US" altLang="zh-TW" sz="40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15208" y="620688"/>
            <a:ext cx="2108920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天空</a:t>
            </a:r>
            <a:r>
              <a:rPr lang="en-US" altLang="zh-TW" sz="3600" dirty="0" err="1">
                <a:solidFill>
                  <a:schemeClr val="bg1"/>
                </a:solidFill>
              </a:rPr>
              <a:t>Tiān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kōng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落下</a:t>
            </a:r>
            <a:r>
              <a:rPr lang="en-US" altLang="zh-TW" sz="4000" dirty="0" err="1">
                <a:solidFill>
                  <a:schemeClr val="bg1"/>
                </a:solidFill>
              </a:rPr>
              <a:t>luò</a:t>
            </a:r>
            <a:r>
              <a:rPr lang="en-US" altLang="zh-TW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err="1">
                <a:solidFill>
                  <a:schemeClr val="bg1"/>
                </a:solidFill>
              </a:rPr>
              <a:t>xià</a:t>
            </a:r>
            <a:r>
              <a:rPr lang="en-US" altLang="zh-TW" sz="4000" dirty="0">
                <a:solidFill>
                  <a:schemeClr val="bg1"/>
                </a:solidFill>
              </a:rPr>
              <a:t> 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雨滴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yǔ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dī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28184" y="620688"/>
            <a:ext cx="2304256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豐富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fēng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fù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缺</a:t>
            </a:r>
            <a:endParaRPr lang="en-US" altLang="zh-TW" sz="5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quē</a:t>
            </a:r>
            <a:endParaRPr lang="zh-TW" altLang="en-US" sz="36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什麼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shén</a:t>
            </a:r>
            <a:r>
              <a:rPr lang="en-US" altLang="zh-TW" sz="3600" dirty="0">
                <a:solidFill>
                  <a:schemeClr val="bg1"/>
                </a:solidFill>
              </a:rPr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val="21925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6672"/>
            <a:ext cx="8568952" cy="60486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好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溫暖的太陽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升起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/>
              <a:t>hǎo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wēn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nuǎn</a:t>
            </a:r>
            <a:r>
              <a:rPr lang="en-US" altLang="zh-TW" sz="4400" dirty="0" smtClean="0"/>
              <a:t> </a:t>
            </a:r>
            <a:r>
              <a:rPr lang="en-US" altLang="zh-TW" sz="4400" dirty="0"/>
              <a:t>de </a:t>
            </a:r>
            <a:r>
              <a:rPr lang="en-US" altLang="zh-TW" sz="4400" dirty="0" err="1" smtClean="0"/>
              <a:t>tài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yáng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shēng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qǐ</a:t>
            </a:r>
            <a:endParaRPr lang="en-US" altLang="zh-TW" sz="4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天空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落下的小小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雨滴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 smtClean="0"/>
              <a:t>Tiān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kōng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luò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xià</a:t>
            </a:r>
            <a:r>
              <a:rPr lang="en-US" altLang="zh-TW" sz="4400" dirty="0" smtClean="0"/>
              <a:t> </a:t>
            </a:r>
            <a:r>
              <a:rPr lang="en-US" altLang="zh-TW" sz="4400" dirty="0"/>
              <a:t>de </a:t>
            </a:r>
            <a:r>
              <a:rPr lang="en-US" altLang="zh-TW" sz="4400" dirty="0" err="1"/>
              <a:t>xiǎo</a:t>
            </a:r>
            <a:r>
              <a:rPr lang="en-US" altLang="zh-TW" sz="4400" dirty="0"/>
              <a:t> </a:t>
            </a:r>
            <a:r>
              <a:rPr lang="en-US" altLang="zh-TW" sz="4400" dirty="0" err="1"/>
              <a:t>xiǎo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yǔ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dī</a:t>
            </a:r>
            <a:r>
              <a:rPr lang="en-US" altLang="zh-TW" sz="4400" dirty="0" smtClean="0"/>
              <a:t> </a:t>
            </a: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豐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豐富富什麼都不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缺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400" dirty="0" err="1"/>
              <a:t>fēng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fēng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fù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fù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shén</a:t>
            </a:r>
            <a:r>
              <a:rPr lang="en-US" altLang="zh-TW" sz="4400" dirty="0" smtClean="0"/>
              <a:t> me </a:t>
            </a:r>
            <a:r>
              <a:rPr lang="en-US" altLang="zh-TW" sz="4400" dirty="0" err="1"/>
              <a:t>dōu</a:t>
            </a:r>
            <a:r>
              <a:rPr lang="en-US" altLang="zh-TW" sz="4400" dirty="0"/>
              <a:t> </a:t>
            </a:r>
            <a:r>
              <a:rPr lang="en-US" altLang="zh-TW" sz="4400" dirty="0" err="1"/>
              <a:t>bù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quē</a:t>
            </a:r>
            <a:endParaRPr lang="zh-TW" altLang="en-US" sz="4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48680"/>
            <a:ext cx="2664296" cy="59046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超過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chāo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guò</a:t>
            </a:r>
            <a:endParaRPr lang="en-US" altLang="zh-TW" sz="36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一切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000" dirty="0" err="1">
                <a:solidFill>
                  <a:schemeClr val="bg1"/>
                </a:solidFill>
              </a:rPr>
              <a:t>yī</a:t>
            </a:r>
            <a:r>
              <a:rPr lang="en-US" altLang="zh-TW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qiè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想像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xiǎng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xiàng</a:t>
            </a:r>
            <a:endParaRPr lang="en-US" altLang="zh-TW" sz="36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347864" y="764704"/>
            <a:ext cx="2829000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看顧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kàn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gù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這一生</a:t>
            </a:r>
            <a:endParaRPr lang="en-US" altLang="zh-TW" sz="5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zhè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yī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shēng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都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dōu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444208" y="908720"/>
            <a:ext cx="2088232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與</a:t>
            </a: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yǔ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nǐ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5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tóng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xíng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6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690" y="980728"/>
            <a:ext cx="8515562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sz="4300" dirty="0" err="1"/>
              <a:t>bié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dān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xīn</a:t>
            </a:r>
            <a:r>
              <a:rPr lang="en-US" altLang="zh-TW" sz="4300" dirty="0"/>
              <a:t>! </a:t>
            </a:r>
            <a:r>
              <a:rPr lang="en-US" altLang="zh-TW" sz="4300" dirty="0" err="1"/>
              <a:t>Tiān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hǎo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/>
              <a:t>nǐ</a:t>
            </a:r>
            <a:r>
              <a:rPr lang="en-US" altLang="zh-TW" sz="4300" dirty="0"/>
              <a:t> </a:t>
            </a:r>
            <a:endParaRPr lang="en-US" altLang="zh-TW" sz="4300" dirty="0" smtClean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父祂愛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300" dirty="0" err="1" smtClean="0"/>
              <a:t>tiān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nǐ</a:t>
            </a:r>
            <a:r>
              <a:rPr lang="en-US" altLang="zh-TW" sz="4300" dirty="0" smtClean="0"/>
              <a:t> </a:t>
            </a:r>
          </a:p>
          <a:p>
            <a:pPr marL="0" indent="0" algn="ctr">
              <a:buNone/>
            </a:pPr>
            <a:r>
              <a:rPr lang="zh-TW" altLang="en-US" sz="61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超過一切想像</a:t>
            </a:r>
          </a:p>
          <a:p>
            <a:pPr marL="0" indent="0" algn="ctr">
              <a:buNone/>
            </a:pPr>
            <a:r>
              <a:rPr lang="en-US" altLang="zh-TW" sz="4300" dirty="0" err="1" smtClean="0"/>
              <a:t>chāo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guò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yī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qiè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xiǎng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xiàng</a:t>
            </a:r>
            <a:r>
              <a:rPr lang="en-US" altLang="zh-TW" sz="4300" dirty="0" smtClean="0"/>
              <a:t> </a:t>
            </a:r>
            <a:endParaRPr lang="zh-TW" altLang="en-US" sz="4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812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703237"/>
            <a:ext cx="8229600" cy="55340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sz="4000" dirty="0" err="1"/>
              <a:t>bié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dān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xīn</a:t>
            </a:r>
            <a:r>
              <a:rPr lang="en-US" altLang="zh-TW" sz="4000" dirty="0" smtClean="0"/>
              <a:t>!      </a:t>
            </a:r>
            <a:r>
              <a:rPr lang="en-US" altLang="zh-TW" sz="4000" dirty="0" err="1"/>
              <a:t>Tiān</a:t>
            </a:r>
            <a:r>
              <a:rPr lang="en-US" altLang="zh-TW" sz="4000" dirty="0"/>
              <a:t> </a:t>
            </a:r>
            <a:r>
              <a:rPr lang="en-US" altLang="zh-TW" sz="4000" dirty="0" err="1"/>
              <a:t>fù</a:t>
            </a:r>
            <a:r>
              <a:rPr lang="en-US" altLang="zh-TW" sz="4000" dirty="0"/>
              <a:t> </a:t>
            </a:r>
            <a:r>
              <a:rPr lang="en-US" altLang="zh-TW" sz="4000" dirty="0" err="1"/>
              <a:t>tā</a:t>
            </a:r>
            <a:r>
              <a:rPr lang="en-US" altLang="zh-TW" sz="4000" dirty="0"/>
              <a:t> </a:t>
            </a:r>
            <a:r>
              <a:rPr lang="en-US" altLang="zh-TW" sz="4000" dirty="0" err="1"/>
              <a:t>hǎo</a:t>
            </a:r>
            <a:r>
              <a:rPr lang="en-US" altLang="zh-TW" sz="4000" dirty="0"/>
              <a:t> </a:t>
            </a:r>
            <a:r>
              <a:rPr lang="en-US" altLang="zh-TW" sz="4000" dirty="0" err="1"/>
              <a:t>ài</a:t>
            </a:r>
            <a:r>
              <a:rPr lang="en-US" altLang="zh-TW" sz="4000" dirty="0"/>
              <a:t> </a:t>
            </a:r>
            <a:r>
              <a:rPr lang="en-US" altLang="zh-TW" sz="4000" dirty="0" err="1"/>
              <a:t>nǐ</a:t>
            </a:r>
            <a:r>
              <a:rPr lang="en-US" altLang="zh-TW" sz="4000" dirty="0"/>
              <a:t> </a:t>
            </a:r>
            <a:endParaRPr lang="zh-TW" altLang="en-US" sz="4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天父祂看顧你</a:t>
            </a:r>
          </a:p>
          <a:p>
            <a:pPr marL="0" indent="0" algn="ctr">
              <a:buNone/>
            </a:pPr>
            <a:r>
              <a:rPr lang="en-US" altLang="zh-TW" sz="4000" dirty="0" err="1" smtClean="0"/>
              <a:t>tiān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fù</a:t>
            </a:r>
            <a:r>
              <a:rPr lang="en-US" altLang="zh-TW" sz="4000" dirty="0"/>
              <a:t> </a:t>
            </a:r>
            <a:r>
              <a:rPr lang="en-US" altLang="zh-TW" sz="4000" dirty="0" err="1"/>
              <a:t>tā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kàn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gù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nǐ</a:t>
            </a:r>
            <a:endParaRPr lang="zh-TW" altLang="en-US" sz="4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這一生都與你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000" dirty="0" err="1"/>
              <a:t>zhè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yī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shēng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dōu</a:t>
            </a:r>
            <a:r>
              <a:rPr lang="en-US" altLang="zh-TW" sz="4000" dirty="0"/>
              <a:t> </a:t>
            </a:r>
            <a:r>
              <a:rPr lang="en-US" altLang="zh-TW" sz="4000" dirty="0" err="1"/>
              <a:t>yǔ</a:t>
            </a:r>
            <a:r>
              <a:rPr lang="en-US" altLang="zh-TW" sz="4000" dirty="0"/>
              <a:t> </a:t>
            </a:r>
            <a:r>
              <a:rPr lang="en-US" altLang="zh-TW" sz="4000" dirty="0" err="1"/>
              <a:t>nǐ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tóng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xíng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0099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48680"/>
            <a:ext cx="2108920" cy="59046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感謝</a:t>
            </a:r>
            <a:r>
              <a:rPr lang="en-US" altLang="zh-TW" sz="3600" dirty="0" err="1">
                <a:solidFill>
                  <a:schemeClr val="bg1"/>
                </a:solidFill>
              </a:rPr>
              <a:t>Gǎn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xiè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endParaRPr lang="en-US" altLang="zh-TW" sz="36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賜</a:t>
            </a: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給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000" dirty="0" err="1">
                <a:solidFill>
                  <a:schemeClr val="bg1"/>
                </a:solidFill>
              </a:rPr>
              <a:t>cì</a:t>
            </a:r>
            <a:r>
              <a:rPr lang="en-US" altLang="zh-TW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err="1">
                <a:solidFill>
                  <a:schemeClr val="bg1"/>
                </a:solidFill>
              </a:rPr>
              <a:t>gěi</a:t>
            </a:r>
            <a:r>
              <a:rPr lang="en-US" altLang="zh-TW" sz="4000" dirty="0" smtClean="0">
                <a:solidFill>
                  <a:schemeClr val="bg1"/>
                </a:solidFill>
              </a:rPr>
              <a:t> </a:t>
            </a:r>
            <a:endParaRPr lang="en-US" altLang="zh-TW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衣服</a:t>
            </a:r>
          </a:p>
          <a:p>
            <a:pPr marL="0" indent="0" algn="ctr">
              <a:buNone/>
            </a:pPr>
            <a:r>
              <a:rPr lang="en-US" altLang="zh-TW" sz="4000" dirty="0" smtClean="0">
                <a:solidFill>
                  <a:schemeClr val="bg1"/>
                </a:solidFill>
              </a:rPr>
              <a:t> </a:t>
            </a:r>
            <a:r>
              <a:rPr lang="en-US" altLang="zh-TW" sz="4000" dirty="0" err="1">
                <a:solidFill>
                  <a:schemeClr val="bg1"/>
                </a:solidFill>
              </a:rPr>
              <a:t>yī</a:t>
            </a:r>
            <a:r>
              <a:rPr lang="en-US" altLang="zh-TW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err="1">
                <a:solidFill>
                  <a:schemeClr val="bg1"/>
                </a:solidFill>
              </a:rPr>
              <a:t>fú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275856" y="620688"/>
            <a:ext cx="2108920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桌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>
                <a:solidFill>
                  <a:schemeClr val="bg1"/>
                </a:solidFill>
              </a:rPr>
              <a:t>Zhuō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還有</a:t>
            </a:r>
            <a:r>
              <a:rPr lang="en-US" altLang="zh-TW" sz="4000" dirty="0" err="1">
                <a:solidFill>
                  <a:schemeClr val="bg1"/>
                </a:solidFill>
              </a:rPr>
              <a:t>hái</a:t>
            </a:r>
            <a:r>
              <a:rPr lang="en-US" altLang="zh-TW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yǒu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食物</a:t>
            </a:r>
            <a:endParaRPr lang="en-US" altLang="zh-TW" sz="5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shí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wù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508104" y="620688"/>
            <a:ext cx="3147664" cy="590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明天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Míng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tiān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交給</a:t>
            </a:r>
            <a:endParaRPr lang="en-US" altLang="zh-TW" sz="5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jiāo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gěi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彼此相愛</a:t>
            </a:r>
            <a:endParaRPr lang="en-US" altLang="zh-TW" sz="5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>
                <a:solidFill>
                  <a:schemeClr val="bg1"/>
                </a:solidFill>
              </a:rPr>
              <a:t>bǐ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cǐ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xiāng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</a:rPr>
              <a:t>ài</a:t>
            </a:r>
            <a:endParaRPr lang="en-US" altLang="zh-TW" sz="36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7904" y="5445224"/>
            <a:ext cx="4018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擁有</a:t>
            </a:r>
            <a:r>
              <a:rPr lang="en-US" altLang="zh-TW" sz="3600" dirty="0" err="1">
                <a:solidFill>
                  <a:schemeClr val="bg1"/>
                </a:solidFill>
              </a:rPr>
              <a:t>yǒng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yǒu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86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455</Words>
  <Application>Microsoft Office PowerPoint</Application>
  <PresentationFormat>如螢幕大小 (4:3)</PresentationFormat>
  <Paragraphs>115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別擔心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讚美的孩子最喜樂</dc:title>
  <dc:creator>Guest</dc:creator>
  <cp:lastModifiedBy>USER</cp:lastModifiedBy>
  <cp:revision>96</cp:revision>
  <dcterms:created xsi:type="dcterms:W3CDTF">2018-08-13T09:41:00Z</dcterms:created>
  <dcterms:modified xsi:type="dcterms:W3CDTF">2019-09-11T07:44:44Z</dcterms:modified>
</cp:coreProperties>
</file>