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14/03/2021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46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14/03/2021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53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14/03/2021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714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14/03/2021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647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14/03/2021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665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14/03/2021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718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14/03/2021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62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14/03/2021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767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14/03/2021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710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14/03/2021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587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14/03/2021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559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FCEB-3EEB-4028-8A90-DA2E84149F27}" type="datetimeFigureOut">
              <a:rPr lang="vi-VN" smtClean="0"/>
              <a:t>14/03/2021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88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721" y="1122363"/>
            <a:ext cx="9500558" cy="2387600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相信有愛，就有奇蹟</a:t>
            </a:r>
            <a:endParaRPr lang="vi-VN" sz="80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461" y="3509963"/>
            <a:ext cx="9144000" cy="1655762"/>
          </a:xfrm>
        </p:spPr>
        <p:txBody>
          <a:bodyPr>
            <a:normAutofit/>
          </a:bodyPr>
          <a:lstStyle/>
          <a:p>
            <a:r>
              <a:rPr lang="vi-V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Xiāng xìn </a:t>
            </a:r>
            <a:r>
              <a:rPr lang="vi-V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yǒu </a:t>
            </a:r>
            <a:r>
              <a:rPr lang="vi-V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ài,        jiù  yǒu  qí   jī</a:t>
            </a:r>
            <a:endParaRPr lang="vi-V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845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8601"/>
            <a:ext cx="10515600" cy="8953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黑夜將過去，未來不再遲疑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1847852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牽起我的手，你給我勇氣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3467103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曙光漸顯明，點亮前方路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5086354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我展翅高飛，你給我信心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0" y="1154727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Hēi yè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jiāng </a:t>
            </a:r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guò qù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wèi lái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 zài </a:t>
            </a:r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chí yí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500" y="2773978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Qiān qǐ wǒ de shǒu, nǐ gěi wǒ </a:t>
            </a:r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yǒng qì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93229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Shǔ guāng jiàn xiǎn míng, diǎn liàng qián fāng lù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500" y="6012480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Wǒ zhǎn chì gāo fēi, nǐ gěi wǒ xìn xīn</a:t>
            </a:r>
          </a:p>
        </p:txBody>
      </p:sp>
    </p:spTree>
    <p:extLst>
      <p:ext uri="{BB962C8B-B14F-4D97-AF65-F5344CB8AC3E}">
        <p14:creationId xmlns:p14="http://schemas.microsoft.com/office/powerpoint/2010/main" val="53558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8601"/>
            <a:ext cx="10515600" cy="8953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只要相信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1847852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相信就有奇蹟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3467103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揮動信心的翅膀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5086354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隨著夢想起飛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0" y="1154727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Zhǐ yào xiāng xìn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4500" y="2773978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Xiāng xìn jiù yǒu qí jī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93229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Huī dòng xìn xīn de chì bǎng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500" y="6012480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Suí zhe mèng xiǎng qǐ fēi</a:t>
            </a:r>
          </a:p>
        </p:txBody>
      </p:sp>
    </p:spTree>
    <p:extLst>
      <p:ext uri="{BB962C8B-B14F-4D97-AF65-F5344CB8AC3E}">
        <p14:creationId xmlns:p14="http://schemas.microsoft.com/office/powerpoint/2010/main" val="139583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8601"/>
            <a:ext cx="10515600" cy="8953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相信有愛，就有奇蹟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1847852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不輕言放棄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3467103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只要打開眼睛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5086354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手牽手一起，就不孤寂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0" y="1154727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Xiāng xìn yǒu ài jiù yǒu qí jī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4500" y="2773978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Bù qīng yán fàng qì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93229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Zhǐ yào dǎ kāi yǎn jīng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500" y="6012480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Shǒu qiān shǒu yī qǐ, jiù bù gū jì</a:t>
            </a:r>
          </a:p>
        </p:txBody>
      </p:sp>
    </p:spTree>
    <p:extLst>
      <p:ext uri="{BB962C8B-B14F-4D97-AF65-F5344CB8AC3E}">
        <p14:creationId xmlns:p14="http://schemas.microsoft.com/office/powerpoint/2010/main" val="391073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8601"/>
            <a:ext cx="10515600" cy="8953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相信有愛，就有奇蹟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1847852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雖然逆著風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3467103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你給我勇氣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5086354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飛往那佳美之地</a:t>
            </a:r>
            <a:endParaRPr lang="vi-V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0" y="1154727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Xiāng xìn yǒu ài jiù yǒu qí jī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4500" y="2773978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Suī rán nì zhe fēng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93229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Nǐ gěi wǒ yǒng qì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500" y="6012480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Fēi wǎng nà jiā měi zhī dì</a:t>
            </a:r>
          </a:p>
        </p:txBody>
      </p:sp>
    </p:spTree>
    <p:extLst>
      <p:ext uri="{BB962C8B-B14F-4D97-AF65-F5344CB8AC3E}">
        <p14:creationId xmlns:p14="http://schemas.microsoft.com/office/powerpoint/2010/main" val="196377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2588" y="599284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黑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夜</a:t>
            </a:r>
            <a:endParaRPr lang="vi-VN" sz="5400" dirty="0">
              <a:ea typeface="Microsoft JhengHei" panose="020B06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7314" y="1454989"/>
            <a:ext cx="171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hēi </a:t>
            </a:r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yè</a:t>
            </a:r>
            <a:endParaRPr lang="vi-V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698520" y="599284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遲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疑</a:t>
            </a:r>
            <a:endParaRPr lang="vi-VN" sz="5400" dirty="0">
              <a:ea typeface="Microsoft JhengHei" panose="020B0604030504040204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3246" y="1454989"/>
            <a:ext cx="171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chí yí</a:t>
            </a:r>
            <a:endParaRPr lang="vi-VN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930550" y="599284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勇</a:t>
            </a:r>
            <a:r>
              <a:rPr lang="vi-VN" altLang="zh-TW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氣</a:t>
            </a:r>
            <a:endParaRPr lang="vi-VN" sz="5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5275" y="1454989"/>
            <a:ext cx="1902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yǒng qì</a:t>
            </a:r>
            <a:endParaRPr lang="vi-VN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1302588" y="2796144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曙</a:t>
            </a:r>
            <a:r>
              <a:rPr lang="vi-VN" altLang="zh-TW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光</a:t>
            </a:r>
            <a:endParaRPr lang="vi-VN" sz="5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2588" y="3651849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shǔ </a:t>
            </a:r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guāng</a:t>
            </a:r>
            <a:endParaRPr lang="vi-VN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4698520" y="2796144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漸</a:t>
            </a:r>
            <a:endParaRPr lang="vi-VN" sz="5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93246" y="3651849"/>
            <a:ext cx="171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jiàn</a:t>
            </a:r>
            <a:endParaRPr lang="vi-VN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7930550" y="2796144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顯</a:t>
            </a:r>
            <a:r>
              <a:rPr lang="vi-VN" altLang="zh-TW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明</a:t>
            </a:r>
            <a:endParaRPr lang="vi-VN" sz="5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14723" y="3651848"/>
            <a:ext cx="252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xiǎn míng</a:t>
            </a:r>
            <a:endParaRPr lang="vi-VN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302588" y="4947445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點</a:t>
            </a:r>
            <a:r>
              <a:rPr lang="vi-VN" altLang="zh-TW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亮</a:t>
            </a:r>
            <a:endParaRPr lang="vi-VN" sz="5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66706" y="5803150"/>
            <a:ext cx="257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diǎn liàng</a:t>
            </a:r>
            <a:endParaRPr lang="vi-VN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4698520" y="4947445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展</a:t>
            </a:r>
            <a:r>
              <a:rPr lang="vi-VN" altLang="zh-TW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翅</a:t>
            </a:r>
            <a:endParaRPr lang="vi-VN" sz="5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2163" y="5809349"/>
            <a:ext cx="227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zhǎn chì</a:t>
            </a:r>
            <a:endParaRPr lang="vi-VN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7930550" y="4947445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endParaRPr lang="vi-VN" sz="5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44193" y="5809349"/>
            <a:ext cx="227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wèi lái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1531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8601"/>
            <a:ext cx="10515600" cy="8953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黑夜將過去，未來不再遲疑</a:t>
            </a:r>
            <a:endParaRPr lang="vi-VN" sz="4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1847852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牽起我的手，你給我勇氣</a:t>
            </a:r>
            <a:endParaRPr lang="vi-VN" sz="4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3467103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曙光漸顯明，點亮前方路</a:t>
            </a:r>
            <a:endParaRPr lang="vi-VN" sz="4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5086354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我展翅高飛，你給我信心</a:t>
            </a:r>
            <a:endParaRPr lang="vi-VN" sz="4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0" y="1154727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Hēi yè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jiāng </a:t>
            </a:r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guò qù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wèi lái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 zài </a:t>
            </a:r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chí yí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500" y="2773978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Qiān qǐ wǒ </a:t>
            </a:r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(di)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shǒu, nǐ gěi wǒ </a:t>
            </a:r>
            <a:r>
              <a:rPr lang="vi-V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yǒng qì</a:t>
            </a:r>
            <a:endParaRPr lang="vi-VN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393229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Shǔ guāng jiàn xiǎn míng, diǎn liàng qián fāng lù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500" y="6012480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Wǒ zhǎn chì gāo fēi, nǐ gěi wǒ xìn xīn</a:t>
            </a:r>
          </a:p>
        </p:txBody>
      </p:sp>
    </p:spTree>
    <p:extLst>
      <p:ext uri="{BB962C8B-B14F-4D97-AF65-F5344CB8AC3E}">
        <p14:creationId xmlns:p14="http://schemas.microsoft.com/office/powerpoint/2010/main" val="125481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9237" y="1479179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蹟</a:t>
            </a:r>
            <a:endParaRPr lang="vi-VN" sz="5400" dirty="0">
              <a:ea typeface="Microsoft JhengHei" panose="020B06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3963" y="2334884"/>
            <a:ext cx="171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qí </a:t>
            </a:r>
            <a:r>
              <a:rPr lang="vi-VN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jī</a:t>
            </a:r>
            <a:endParaRPr lang="vi-V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845169" y="1479179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揮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</a:t>
            </a:r>
            <a:endParaRPr lang="vi-VN" sz="5400" dirty="0">
              <a:ea typeface="Microsoft JhengHei" panose="020B0604030504040204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8720" y="2325318"/>
            <a:ext cx="219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huī </a:t>
            </a:r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dòng</a:t>
            </a:r>
            <a:endParaRPr lang="vi-VN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8077199" y="1479179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翅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膀</a:t>
            </a:r>
            <a:endParaRPr lang="vi-VN" sz="5400" dirty="0">
              <a:ea typeface="Microsoft JhengHei" panose="020B06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41101" y="2334884"/>
            <a:ext cx="216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chì bǎng</a:t>
            </a:r>
            <a:endParaRPr lang="vi-VN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734573" y="3608413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</a:t>
            </a:r>
            <a:endParaRPr lang="vi-VN" sz="5400" dirty="0">
              <a:ea typeface="Microsoft JhengHei" panose="020B0604030504040204" pitchFamily="34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0340" y="4474028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suí </a:t>
            </a:r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zhe</a:t>
            </a:r>
            <a:endParaRPr lang="vi-VN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403674" y="3608413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夢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</a:t>
            </a:r>
            <a:endParaRPr lang="vi-VN" sz="5400" dirty="0">
              <a:ea typeface="Microsoft JhengHei" panose="020B0604030504040204" pitchFamily="34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34963" y="4474028"/>
            <a:ext cx="324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mèng xiǎng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119322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8601"/>
            <a:ext cx="10515600" cy="8953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只要相信</a:t>
            </a:r>
            <a:endParaRPr lang="vi-VN" sz="4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1847852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相信就有奇蹟</a:t>
            </a:r>
            <a:endParaRPr lang="vi-VN" sz="4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3467103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揮動信心的翅膀</a:t>
            </a:r>
            <a:endParaRPr lang="vi-VN" sz="4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5086354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隨著夢想起飛</a:t>
            </a:r>
            <a:endParaRPr lang="vi-VN" sz="4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0" y="1154727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Zhǐ yào xiāng xìn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4500" y="2773978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Xiāng xìn jiù yǒu qí jī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93229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Huī dòng xìn xīn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(di) </a:t>
            </a:r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chì bǎng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500" y="6012480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Suí zhe mèng xiǎng qǐ fēi</a:t>
            </a:r>
          </a:p>
        </p:txBody>
      </p:sp>
    </p:spTree>
    <p:extLst>
      <p:ext uri="{BB962C8B-B14F-4D97-AF65-F5344CB8AC3E}">
        <p14:creationId xmlns:p14="http://schemas.microsoft.com/office/powerpoint/2010/main" val="411657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9237" y="1479179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輕 言</a:t>
            </a:r>
            <a:endParaRPr lang="vi-VN" sz="5400" dirty="0">
              <a:ea typeface="Microsoft JhengHei" panose="020B0604030504040204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4414" y="2325318"/>
            <a:ext cx="219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qīng yán</a:t>
            </a:r>
            <a:endParaRPr lang="vi-V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845169" y="1479179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 棄</a:t>
            </a:r>
            <a:endParaRPr lang="vi-VN" sz="5400" dirty="0">
              <a:ea typeface="Microsoft JhengHei" panose="020B0604030504040204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8720" y="2325318"/>
            <a:ext cx="219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fàng qì</a:t>
            </a:r>
            <a:endParaRPr lang="vi-VN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8077199" y="1479179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孤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寂</a:t>
            </a:r>
            <a:endParaRPr lang="vi-VN" sz="5400" dirty="0">
              <a:ea typeface="Microsoft JhengHei" panose="020B06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93714" y="2325318"/>
            <a:ext cx="216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gū </a:t>
            </a:r>
            <a:r>
              <a:rPr lang="vi-VN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jì</a:t>
            </a:r>
            <a:endParaRPr lang="vi-VN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734573" y="3608413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逆</a:t>
            </a:r>
            <a:endParaRPr lang="vi-VN" sz="5400" dirty="0">
              <a:ea typeface="Microsoft JhengHei" panose="020B0604030504040204" pitchFamily="34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0340" y="4474028"/>
            <a:ext cx="27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nì</a:t>
            </a:r>
            <a:endParaRPr lang="vi-VN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403674" y="3608413"/>
            <a:ext cx="23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佳</a:t>
            </a:r>
            <a:r>
              <a:rPr lang="vi-VN" altLang="zh-TW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美</a:t>
            </a:r>
            <a:endParaRPr lang="vi-VN" sz="5400" dirty="0">
              <a:ea typeface="Microsoft JhengHei" panose="020B0604030504040204" pitchFamily="34" charset="-12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34963" y="4474028"/>
            <a:ext cx="324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jiā měi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410623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8601"/>
            <a:ext cx="10515600" cy="8953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相信有愛，就有奇蹟</a:t>
            </a:r>
            <a:endParaRPr lang="vi-VN" sz="4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1847852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不輕言放棄</a:t>
            </a:r>
            <a:endParaRPr lang="vi-VN" sz="4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3467103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只要打開眼睛</a:t>
            </a:r>
            <a:endParaRPr lang="vi-VN" sz="4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5086354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手牽手一起，就不孤寂</a:t>
            </a:r>
            <a:endParaRPr lang="vi-VN" sz="4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0" y="1154727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Xiāng xìn yǒu ài jiù yǒu qí jī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4500" y="2773978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Bù qīng yán fàng qì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93229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Zhǐ yào dǎ kāi yǎn jīng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500" y="6012480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Shǒu qiān shǒu yī qǐ, jiù bù gū jì</a:t>
            </a:r>
          </a:p>
        </p:txBody>
      </p:sp>
    </p:spTree>
    <p:extLst>
      <p:ext uri="{BB962C8B-B14F-4D97-AF65-F5344CB8AC3E}">
        <p14:creationId xmlns:p14="http://schemas.microsoft.com/office/powerpoint/2010/main" val="369002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8601"/>
            <a:ext cx="10515600" cy="8953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相信有愛，就有奇蹟</a:t>
            </a:r>
            <a:endParaRPr lang="vi-VN" sz="4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1847852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雖然逆著風</a:t>
            </a:r>
            <a:endParaRPr lang="vi-VN" sz="4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3467103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你給我勇氣</a:t>
            </a:r>
            <a:endParaRPr lang="vi-VN" sz="4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5086354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飛往那佳美之地</a:t>
            </a:r>
            <a:endParaRPr lang="vi-VN" sz="4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500" y="1154727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Xiāng xìn yǒu ài jiù yǒu qí jī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4500" y="2773978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Suī rán nì zhe fēng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4393229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Nǐ gěi wǒ yǒng qì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500" y="6012480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Fēi wǎng nà jiā měi zhī dì</a:t>
            </a:r>
          </a:p>
        </p:txBody>
      </p:sp>
    </p:spTree>
    <p:extLst>
      <p:ext uri="{BB962C8B-B14F-4D97-AF65-F5344CB8AC3E}">
        <p14:creationId xmlns:p14="http://schemas.microsoft.com/office/powerpoint/2010/main" val="244402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721" y="1122363"/>
            <a:ext cx="9500558" cy="2387600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相信有愛，就有奇蹟</a:t>
            </a:r>
            <a:endParaRPr lang="vi-VN" sz="80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461" y="3509963"/>
            <a:ext cx="9144000" cy="1655762"/>
          </a:xfrm>
        </p:spPr>
        <p:txBody>
          <a:bodyPr>
            <a:normAutofit/>
          </a:bodyPr>
          <a:lstStyle/>
          <a:p>
            <a:r>
              <a:rPr lang="vi-V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Xiāng xìn </a:t>
            </a:r>
            <a:r>
              <a:rPr lang="vi-V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yǒu </a:t>
            </a:r>
            <a:r>
              <a:rPr lang="vi-V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ài,        jiù  yǒu  qí   jī</a:t>
            </a:r>
            <a:endParaRPr lang="vi-VN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314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606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等线</vt:lpstr>
      <vt:lpstr>Microsoft JhengHei</vt:lpstr>
      <vt:lpstr>新細明體</vt:lpstr>
      <vt:lpstr>Arial</vt:lpstr>
      <vt:lpstr>Calibri</vt:lpstr>
      <vt:lpstr>Calibri Light</vt:lpstr>
      <vt:lpstr>Times New Roman</vt:lpstr>
      <vt:lpstr>Office Theme</vt:lpstr>
      <vt:lpstr>相信有愛，就有奇蹟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相信有愛，就有奇蹟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相信有愛就有奇蹟</dc:title>
  <dc:creator>Windows User</dc:creator>
  <cp:lastModifiedBy>Windows User</cp:lastModifiedBy>
  <cp:revision>25</cp:revision>
  <dcterms:created xsi:type="dcterms:W3CDTF">2021-02-27T04:41:52Z</dcterms:created>
  <dcterms:modified xsi:type="dcterms:W3CDTF">2021-03-14T15:11:00Z</dcterms:modified>
</cp:coreProperties>
</file>