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0773830-C10C-4F3D-9F39-D315B1ECB032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CE9994-C9C1-419F-A279-C2F5F8853F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5984" y="2428868"/>
            <a:ext cx="6172200" cy="1894362"/>
          </a:xfrm>
        </p:spPr>
        <p:txBody>
          <a:bodyPr>
            <a:noAutofit/>
          </a:bodyPr>
          <a:lstStyle/>
          <a:p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7826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3098069"/>
            <a:ext cx="7286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</a:rPr>
              <a:t>我們愛（讓世界不一樣）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85918" y="433454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Wǒ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</a:t>
            </a:r>
            <a:r>
              <a:rPr lang="en-US" sz="2800" b="1" dirty="0" err="1" smtClean="0">
                <a:solidFill>
                  <a:schemeClr val="accent1"/>
                </a:solidFill>
                <a:latin typeface="+mj-ea"/>
                <a:ea typeface="+mj-ea"/>
              </a:rPr>
              <a:t>é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ài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ràng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shì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jiè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bù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yī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yàng</a:t>
            </a:r>
            <a:endParaRPr lang="zh-TW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5984" y="2428868"/>
            <a:ext cx="6172200" cy="1894362"/>
          </a:xfrm>
        </p:spPr>
        <p:txBody>
          <a:bodyPr>
            <a:noAutofit/>
          </a:bodyPr>
          <a:lstStyle/>
          <a:p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7826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2357422" y="1841242"/>
            <a:ext cx="65008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創造  </a:t>
            </a:r>
            <a:endParaRPr lang="en-US" altLang="zh-TW" sz="4000" b="1" dirty="0" smtClean="0"/>
          </a:p>
          <a:p>
            <a:endParaRPr lang="en-US" altLang="zh-TW" sz="4000" b="1" dirty="0" smtClean="0"/>
          </a:p>
          <a:p>
            <a:r>
              <a:rPr lang="zh-TW" altLang="en-US" sz="4000" b="1" dirty="0" smtClean="0"/>
              <a:t>彼此照亮 </a:t>
            </a:r>
            <a:r>
              <a:rPr lang="en-US" altLang="zh-TW" sz="4000" b="1" dirty="0" smtClean="0"/>
              <a:t>       </a:t>
            </a:r>
            <a:r>
              <a:rPr lang="zh-TW" altLang="en-US" sz="4000" b="1" dirty="0" smtClean="0"/>
              <a:t>扶持    擁抱</a:t>
            </a:r>
            <a:endParaRPr lang="en-US" altLang="zh-TW" sz="4000" b="1" dirty="0" smtClean="0"/>
          </a:p>
          <a:p>
            <a:endParaRPr lang="en-US" altLang="zh-TW" sz="4000" b="1" dirty="0" smtClean="0"/>
          </a:p>
          <a:p>
            <a:r>
              <a:rPr lang="zh-TW" altLang="en-US" sz="4000" b="1" dirty="0" smtClean="0"/>
              <a:t>走往       方向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 </a:t>
            </a:r>
            <a:endParaRPr lang="en-US" altLang="zh-TW" sz="4000" b="1" dirty="0" smtClean="0"/>
          </a:p>
          <a:p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85984" y="250030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</a:rPr>
              <a:t>chuàng</a:t>
            </a:r>
            <a:r>
              <a:rPr lang="en-US" b="1" dirty="0" smtClean="0">
                <a:latin typeface="+mj-ea"/>
              </a:rPr>
              <a:t>  </a:t>
            </a:r>
            <a:r>
              <a:rPr lang="en-US" b="1" dirty="0" err="1" smtClean="0">
                <a:latin typeface="+mj-ea"/>
              </a:rPr>
              <a:t>zào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28860" y="371475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</a:rPr>
              <a:t> </a:t>
            </a:r>
            <a:r>
              <a:rPr lang="en-US" b="1" dirty="0" err="1" smtClean="0">
                <a:latin typeface="+mj-ea"/>
              </a:rPr>
              <a:t>bǐ</a:t>
            </a:r>
            <a:r>
              <a:rPr lang="en-US" b="1" dirty="0" smtClean="0">
                <a:latin typeface="+mj-ea"/>
              </a:rPr>
              <a:t>    </a:t>
            </a:r>
            <a:r>
              <a:rPr lang="en-US" b="1" dirty="0" err="1" smtClean="0">
                <a:latin typeface="+mj-ea"/>
              </a:rPr>
              <a:t>cǐ</a:t>
            </a:r>
            <a:r>
              <a:rPr lang="en-US" b="1" dirty="0" smtClean="0">
                <a:latin typeface="+mj-ea"/>
              </a:rPr>
              <a:t>    </a:t>
            </a:r>
            <a:r>
              <a:rPr lang="en-US" b="1" dirty="0" err="1" smtClean="0">
                <a:latin typeface="+mj-ea"/>
              </a:rPr>
              <a:t>zhào</a:t>
            </a:r>
            <a:r>
              <a:rPr lang="en-US" b="1" dirty="0" smtClean="0">
                <a:latin typeface="+mj-ea"/>
              </a:rPr>
              <a:t> </a:t>
            </a:r>
            <a:r>
              <a:rPr lang="en-US" b="1" dirty="0" err="1" smtClean="0">
                <a:latin typeface="+mj-ea"/>
              </a:rPr>
              <a:t>liàng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72132" y="371475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</a:rPr>
              <a:t>  </a:t>
            </a:r>
            <a:r>
              <a:rPr lang="en-US" b="1" dirty="0" err="1" smtClean="0">
                <a:latin typeface="+mj-ea"/>
              </a:rPr>
              <a:t>fú</a:t>
            </a:r>
            <a:r>
              <a:rPr lang="en-US" b="1" dirty="0" smtClean="0">
                <a:latin typeface="+mj-ea"/>
              </a:rPr>
              <a:t>   </a:t>
            </a:r>
            <a:r>
              <a:rPr lang="en-US" b="1" dirty="0" err="1" smtClean="0">
                <a:latin typeface="+mj-ea"/>
              </a:rPr>
              <a:t>chí</a:t>
            </a:r>
            <a:r>
              <a:rPr lang="en-US" b="1" dirty="0" smtClean="0">
                <a:latin typeface="+mj-ea"/>
              </a:rPr>
              <a:t>  </a:t>
            </a:r>
            <a:r>
              <a:rPr lang="en-US" b="1" dirty="0" smtClean="0">
                <a:latin typeface="+mj-ea"/>
              </a:rPr>
              <a:t>         </a:t>
            </a:r>
            <a:r>
              <a:rPr lang="en-US" b="1" dirty="0" err="1" smtClean="0">
                <a:latin typeface="+mj-ea"/>
              </a:rPr>
              <a:t>yǒng</a:t>
            </a:r>
            <a:r>
              <a:rPr lang="en-US" b="1" dirty="0" smtClean="0">
                <a:latin typeface="+mj-ea"/>
              </a:rPr>
              <a:t> </a:t>
            </a:r>
            <a:r>
              <a:rPr lang="en-US" b="1" dirty="0" err="1" smtClean="0">
                <a:latin typeface="+mj-ea"/>
              </a:rPr>
              <a:t>bào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57422" y="492919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</a:rPr>
              <a:t>zǒu</a:t>
            </a:r>
            <a:r>
              <a:rPr lang="en-US" b="1" dirty="0" smtClean="0">
                <a:latin typeface="+mj-ea"/>
              </a:rPr>
              <a:t>  </a:t>
            </a:r>
            <a:r>
              <a:rPr lang="en-US" b="1" dirty="0" err="1" smtClean="0">
                <a:latin typeface="+mj-ea"/>
              </a:rPr>
              <a:t>wǎng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429124" y="492919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</a:rPr>
              <a:t>fāng</a:t>
            </a:r>
            <a:r>
              <a:rPr lang="en-US" b="1" dirty="0" smtClean="0">
                <a:latin typeface="+mj-ea"/>
              </a:rPr>
              <a:t> </a:t>
            </a:r>
            <a:r>
              <a:rPr lang="en-US" b="1" dirty="0" err="1" smtClean="0">
                <a:latin typeface="+mj-ea"/>
              </a:rPr>
              <a:t>xiàng</a:t>
            </a:r>
            <a:endParaRPr lang="zh-TW" altLang="en-US" b="1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5984" y="2428868"/>
            <a:ext cx="6172200" cy="1894362"/>
          </a:xfrm>
        </p:spPr>
        <p:txBody>
          <a:bodyPr>
            <a:noAutofit/>
          </a:bodyPr>
          <a:lstStyle/>
          <a:p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7826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2857488" y="1714488"/>
            <a:ext cx="58579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 堅強      獨自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  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飛翔       原諒 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 </a:t>
            </a:r>
            <a:endParaRPr lang="en-US" altLang="zh-TW" sz="4000" b="1" dirty="0" smtClean="0"/>
          </a:p>
          <a:p>
            <a:r>
              <a:rPr lang="zh-TW" altLang="en-US" sz="4000" b="1" dirty="0" smtClean="0"/>
              <a:t>天堂</a:t>
            </a:r>
            <a:endParaRPr lang="en-US" altLang="zh-TW" sz="4000" b="1" dirty="0" smtClean="0"/>
          </a:p>
          <a:p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28926" y="242886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  <a:ea typeface="+mj-ea"/>
              </a:rPr>
              <a:t>  </a:t>
            </a:r>
            <a:r>
              <a:rPr lang="en-US" b="1" dirty="0" err="1" smtClean="0">
                <a:latin typeface="+mj-ea"/>
                <a:ea typeface="+mj-ea"/>
              </a:rPr>
              <a:t>jiān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qiáng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57752" y="235743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  <a:ea typeface="+mj-ea"/>
              </a:rPr>
              <a:t>   </a:t>
            </a:r>
            <a:r>
              <a:rPr lang="en-US" b="1" dirty="0" err="1" smtClean="0">
                <a:latin typeface="+mj-ea"/>
                <a:ea typeface="+mj-ea"/>
              </a:rPr>
              <a:t>dú</a:t>
            </a:r>
            <a:r>
              <a:rPr lang="en-US" b="1" dirty="0" smtClean="0">
                <a:latin typeface="+mj-ea"/>
                <a:ea typeface="+mj-ea"/>
              </a:rPr>
              <a:t>    </a:t>
            </a:r>
            <a:r>
              <a:rPr lang="en-US" b="1" dirty="0" err="1" smtClean="0">
                <a:latin typeface="+mj-ea"/>
                <a:ea typeface="+mj-ea"/>
              </a:rPr>
              <a:t>zì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28926" y="36433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fēi</a:t>
            </a:r>
            <a:r>
              <a:rPr lang="en-US" b="1" dirty="0" smtClean="0">
                <a:latin typeface="+mj-ea"/>
                <a:ea typeface="+mj-ea"/>
              </a:rPr>
              <a:t>  </a:t>
            </a:r>
            <a:r>
              <a:rPr lang="en-US" b="1" dirty="0" err="1" smtClean="0">
                <a:latin typeface="+mj-ea"/>
                <a:ea typeface="+mj-ea"/>
              </a:rPr>
              <a:t>xiáng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57752" y="364331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yuán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liàng</a:t>
            </a:r>
            <a:endParaRPr lang="zh-TW" altLang="en-US" b="1" dirty="0" smtClean="0">
              <a:latin typeface="+mj-ea"/>
              <a:ea typeface="+mj-ea"/>
            </a:endParaRPr>
          </a:p>
          <a:p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57488" y="47863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</a:rPr>
              <a:t> </a:t>
            </a:r>
            <a:r>
              <a:rPr lang="en-US" b="1" dirty="0" err="1" smtClean="0">
                <a:latin typeface="+mj-ea"/>
              </a:rPr>
              <a:t>tiān</a:t>
            </a:r>
            <a:r>
              <a:rPr lang="en-US" b="1" dirty="0" smtClean="0">
                <a:latin typeface="+mj-ea"/>
              </a:rPr>
              <a:t>  </a:t>
            </a:r>
            <a:r>
              <a:rPr lang="en-US" b="1" dirty="0" err="1" smtClean="0">
                <a:latin typeface="+mj-ea"/>
              </a:rPr>
              <a:t>táng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2071678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你和我是天父愛的</a:t>
            </a:r>
            <a:r>
              <a:rPr lang="zh-TW" altLang="en-US" sz="4400" b="1" dirty="0" smtClean="0"/>
              <a:t>創造</a:t>
            </a:r>
            <a:endParaRPr lang="en-US" altLang="zh-TW" sz="44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4400" b="1" dirty="0" smtClean="0"/>
              <a:t>每</a:t>
            </a:r>
            <a:r>
              <a:rPr lang="zh-TW" altLang="en-US" sz="4400" b="1" dirty="0"/>
              <a:t>個人有最美的</a:t>
            </a:r>
            <a:r>
              <a:rPr lang="zh-TW" altLang="en-US" sz="4400" b="1" dirty="0" smtClean="0"/>
              <a:t>夢想</a:t>
            </a:r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85918" y="2786058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Nǐ</a:t>
            </a:r>
            <a:r>
              <a:rPr lang="en-US" dirty="0" smtClean="0">
                <a:latin typeface="+mj-ea"/>
                <a:ea typeface="+mj-ea"/>
              </a:rPr>
              <a:t>      </a:t>
            </a:r>
            <a:r>
              <a:rPr lang="en-US" dirty="0" err="1" smtClean="0">
                <a:latin typeface="+mj-ea"/>
                <a:ea typeface="+mj-ea"/>
              </a:rPr>
              <a:t>hé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shì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tiān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fù</a:t>
            </a:r>
            <a:r>
              <a:rPr lang="en-US" dirty="0" smtClean="0">
                <a:latin typeface="+mj-ea"/>
                <a:ea typeface="+mj-ea"/>
              </a:rPr>
              <a:t>    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  de  </a:t>
            </a:r>
            <a:r>
              <a:rPr lang="en-US" dirty="0" err="1" smtClean="0">
                <a:latin typeface="+mj-ea"/>
                <a:ea typeface="+mj-ea"/>
              </a:rPr>
              <a:t>chuàng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zào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43108" y="37861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měi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gè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rén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yǒu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zuì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měi</a:t>
            </a:r>
            <a:r>
              <a:rPr lang="en-US" dirty="0" smtClean="0">
                <a:latin typeface="+mj-ea"/>
                <a:ea typeface="+mj-ea"/>
              </a:rPr>
              <a:t>   de   </a:t>
            </a:r>
            <a:r>
              <a:rPr lang="en-US" dirty="0" err="1" smtClean="0">
                <a:latin typeface="+mj-ea"/>
                <a:ea typeface="+mj-ea"/>
              </a:rPr>
              <a:t>mèng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xiǎng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1643050"/>
            <a:ext cx="5715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一路上彼此</a:t>
            </a:r>
            <a:r>
              <a:rPr lang="zh-TW" altLang="en-US" sz="4000" b="1" dirty="0" smtClean="0"/>
              <a:t>照亮</a:t>
            </a:r>
            <a:endParaRPr lang="en-US" altLang="zh-TW" sz="40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4000" b="1" dirty="0" smtClean="0"/>
              <a:t>扶持擁抱</a:t>
            </a:r>
            <a:endParaRPr lang="en-US" altLang="zh-TW" sz="40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4000" b="1" dirty="0" smtClean="0"/>
              <a:t>我們</a:t>
            </a:r>
            <a:r>
              <a:rPr lang="zh-TW" altLang="en-US" sz="4000" b="1" dirty="0"/>
              <a:t>的愛讓世界</a:t>
            </a:r>
            <a:r>
              <a:rPr lang="zh-TW" altLang="en-US" sz="4000" b="1" dirty="0" smtClean="0"/>
              <a:t>不一樣</a:t>
            </a:r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7488" y="228599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   </a:t>
            </a:r>
            <a:r>
              <a:rPr lang="en-US" dirty="0" err="1" smtClean="0">
                <a:latin typeface="+mj-ea"/>
                <a:ea typeface="+mj-ea"/>
              </a:rPr>
              <a:t>lù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shàng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bǐ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cǐ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zhào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liàng</a:t>
            </a:r>
            <a:r>
              <a:rPr lang="en-US" dirty="0" smtClean="0">
                <a:latin typeface="+mj-ea"/>
                <a:ea typeface="+mj-ea"/>
              </a:rPr>
              <a:t> 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1868" y="321468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fú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chí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yǒng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bào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71670" y="414338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m</a:t>
            </a:r>
            <a:r>
              <a:rPr lang="en-US" dirty="0" err="1" smtClean="0">
                <a:latin typeface="+mj-ea"/>
              </a:rPr>
              <a:t>é</a:t>
            </a:r>
            <a:r>
              <a:rPr lang="en-US" dirty="0" err="1" smtClean="0">
                <a:latin typeface="+mj-ea"/>
                <a:ea typeface="+mj-ea"/>
              </a:rPr>
              <a:t>n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smtClean="0">
                <a:latin typeface="+mj-ea"/>
                <a:ea typeface="+mj-ea"/>
              </a:rPr>
              <a:t>de  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ràng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shì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jiè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bù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yàng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928794" y="1428736"/>
            <a:ext cx="57864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我們愛，因神先愛</a:t>
            </a:r>
            <a:r>
              <a:rPr lang="zh-TW" altLang="en-US" sz="3600" b="1" dirty="0" smtClean="0"/>
              <a:t>我們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雖</a:t>
            </a:r>
            <a:r>
              <a:rPr lang="zh-TW" altLang="en-US" sz="3600" b="1" dirty="0"/>
              <a:t>你我</a:t>
            </a:r>
            <a:r>
              <a:rPr lang="zh-TW" altLang="en-US" sz="3600" b="1" dirty="0" smtClean="0"/>
              <a:t>不一樣</a:t>
            </a:r>
            <a:endParaRPr lang="en-US" altLang="zh-TW" sz="36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3600" b="1" dirty="0"/>
              <a:t>我們一路</a:t>
            </a:r>
            <a:r>
              <a:rPr lang="zh-TW" altLang="en-US" sz="3600" b="1" dirty="0" smtClean="0"/>
              <a:t>唱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走</a:t>
            </a:r>
            <a:r>
              <a:rPr lang="zh-TW" altLang="en-US" sz="3600" b="1" dirty="0"/>
              <a:t>往祝福的</a:t>
            </a:r>
            <a:r>
              <a:rPr lang="zh-TW" altLang="en-US" sz="3600" b="1" dirty="0" smtClean="0"/>
              <a:t>方向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7422" y="200024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m</a:t>
            </a:r>
            <a:r>
              <a:rPr lang="en-US" dirty="0" err="1" smtClean="0">
                <a:latin typeface="+mj-ea"/>
              </a:rPr>
              <a:t>é</a:t>
            </a:r>
            <a:r>
              <a:rPr lang="en-US" dirty="0" err="1" smtClean="0">
                <a:latin typeface="+mj-ea"/>
                <a:ea typeface="+mj-ea"/>
              </a:rPr>
              <a:t>n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        </a:t>
            </a:r>
            <a:r>
              <a:rPr lang="en-US" dirty="0" err="1" smtClean="0">
                <a:latin typeface="+mj-ea"/>
                <a:ea typeface="+mj-ea"/>
              </a:rPr>
              <a:t>yīn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shén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xiān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m</a:t>
            </a:r>
            <a:r>
              <a:rPr lang="en-US" dirty="0" err="1" smtClean="0">
                <a:latin typeface="+mj-ea"/>
              </a:rPr>
              <a:t>é</a:t>
            </a:r>
            <a:r>
              <a:rPr lang="en-US" dirty="0" err="1" smtClean="0">
                <a:latin typeface="+mj-ea"/>
                <a:ea typeface="+mj-ea"/>
              </a:rPr>
              <a:t>n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57554" y="285749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suī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nǐ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bù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yàng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71868" y="37147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m</a:t>
            </a:r>
            <a:r>
              <a:rPr lang="en-US" dirty="0" err="1" smtClean="0">
                <a:latin typeface="+mj-ea"/>
              </a:rPr>
              <a:t>é</a:t>
            </a:r>
            <a:r>
              <a:rPr lang="en-US" dirty="0" err="1" smtClean="0">
                <a:latin typeface="+mj-ea"/>
                <a:ea typeface="+mj-ea"/>
              </a:rPr>
              <a:t>n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yī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lù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chàng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71802" y="457200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zǒu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wǎng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zhù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fú</a:t>
            </a:r>
            <a:r>
              <a:rPr lang="en-US" dirty="0" smtClean="0">
                <a:latin typeface="+mj-ea"/>
                <a:ea typeface="+mj-ea"/>
              </a:rPr>
              <a:t>   de  </a:t>
            </a:r>
            <a:r>
              <a:rPr lang="en-US" dirty="0" err="1" smtClean="0">
                <a:latin typeface="+mj-ea"/>
                <a:ea typeface="+mj-ea"/>
              </a:rPr>
              <a:t>fāng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xiàng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80898" name="Picture 2" descr="ãlove background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5974" cy="6858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857356" y="1500174"/>
            <a:ext cx="59293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我們愛，因神先愛</a:t>
            </a:r>
            <a:r>
              <a:rPr lang="zh-TW" altLang="en-US" sz="3600" b="1" dirty="0" smtClean="0"/>
              <a:t>我們</a:t>
            </a:r>
            <a:endParaRPr lang="en-US" altLang="zh-TW" sz="36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3600" b="1" dirty="0"/>
              <a:t>心再堅強也不要獨自</a:t>
            </a:r>
            <a:r>
              <a:rPr lang="zh-TW" altLang="en-US" sz="3600" b="1" dirty="0" smtClean="0"/>
              <a:t>飛翔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只要</a:t>
            </a:r>
            <a:r>
              <a:rPr lang="zh-TW" altLang="en-US" sz="3600" b="1" dirty="0"/>
              <a:t>微笑，只要</a:t>
            </a:r>
            <a:r>
              <a:rPr lang="zh-TW" altLang="en-US" sz="3600" b="1" dirty="0" smtClean="0"/>
              <a:t>原諒</a:t>
            </a:r>
            <a:endParaRPr lang="en-US" altLang="zh-TW" sz="3600" b="1" dirty="0" smtClean="0"/>
          </a:p>
          <a:p>
            <a:pPr algn="ctr"/>
            <a:endParaRPr lang="en-US" altLang="zh-TW" sz="2000" b="1" dirty="0" smtClean="0"/>
          </a:p>
          <a:p>
            <a:pPr algn="ctr"/>
            <a:r>
              <a:rPr lang="zh-TW" altLang="en-US" sz="3600" b="1" dirty="0" smtClean="0"/>
              <a:t>有</a:t>
            </a:r>
            <a:r>
              <a:rPr lang="zh-TW" altLang="en-US" sz="3600" b="1" dirty="0"/>
              <a:t>你愛的地方就是天堂。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428860" y="207167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m</a:t>
            </a:r>
            <a:r>
              <a:rPr lang="en-US" dirty="0" err="1" smtClean="0">
                <a:latin typeface="+mj-ea"/>
              </a:rPr>
              <a:t>é</a:t>
            </a:r>
            <a:r>
              <a:rPr lang="en-US" dirty="0" err="1" smtClean="0">
                <a:latin typeface="+mj-ea"/>
                <a:ea typeface="+mj-ea"/>
              </a:rPr>
              <a:t>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        </a:t>
            </a:r>
            <a:r>
              <a:rPr lang="en-US" dirty="0" err="1" smtClean="0">
                <a:latin typeface="+mj-ea"/>
                <a:ea typeface="+mj-ea"/>
              </a:rPr>
              <a:t>yīn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shén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xiān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wǒ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m</a:t>
            </a:r>
            <a:r>
              <a:rPr lang="en-US" dirty="0" err="1" smtClean="0">
                <a:latin typeface="+mj-ea"/>
              </a:rPr>
              <a:t>é</a:t>
            </a:r>
            <a:r>
              <a:rPr lang="en-US" dirty="0" err="1" smtClean="0">
                <a:latin typeface="+mj-ea"/>
                <a:ea typeface="+mj-ea"/>
              </a:rPr>
              <a:t>n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14546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xīn</a:t>
            </a:r>
            <a:r>
              <a:rPr lang="en-US" dirty="0" smtClean="0"/>
              <a:t>   </a:t>
            </a:r>
            <a:r>
              <a:rPr lang="en-US" dirty="0" err="1" smtClean="0"/>
              <a:t>zài</a:t>
            </a:r>
            <a:r>
              <a:rPr lang="en-US" dirty="0" smtClean="0"/>
              <a:t> </a:t>
            </a:r>
            <a:r>
              <a:rPr lang="en-US" dirty="0" err="1" smtClean="0"/>
              <a:t>jiān</a:t>
            </a:r>
            <a:r>
              <a:rPr lang="en-US" dirty="0" smtClean="0"/>
              <a:t> </a:t>
            </a:r>
            <a:r>
              <a:rPr lang="en-US" dirty="0" err="1" smtClean="0"/>
              <a:t>qiáng</a:t>
            </a:r>
            <a:r>
              <a:rPr lang="en-US" dirty="0" smtClean="0"/>
              <a:t> </a:t>
            </a:r>
            <a:r>
              <a:rPr lang="en-US" dirty="0" err="1" smtClean="0"/>
              <a:t>yě</a:t>
            </a:r>
            <a:r>
              <a:rPr lang="en-US" dirty="0" smtClean="0"/>
              <a:t>  </a:t>
            </a:r>
            <a:r>
              <a:rPr lang="en-US" dirty="0" err="1" smtClean="0"/>
              <a:t>bù</a:t>
            </a:r>
            <a:r>
              <a:rPr lang="en-US" dirty="0" smtClean="0"/>
              <a:t>   </a:t>
            </a:r>
            <a:r>
              <a:rPr lang="en-US" dirty="0" err="1" smtClean="0"/>
              <a:t>yào</a:t>
            </a:r>
            <a:r>
              <a:rPr lang="en-US" dirty="0" smtClean="0"/>
              <a:t>  </a:t>
            </a:r>
            <a:r>
              <a:rPr lang="en-US" dirty="0" err="1" smtClean="0"/>
              <a:t>dú</a:t>
            </a:r>
            <a:r>
              <a:rPr lang="en-US" dirty="0" smtClean="0"/>
              <a:t>   </a:t>
            </a:r>
            <a:r>
              <a:rPr lang="en-US" dirty="0" err="1" smtClean="0"/>
              <a:t>zì</a:t>
            </a:r>
            <a:r>
              <a:rPr lang="en-US" dirty="0" smtClean="0"/>
              <a:t>    </a:t>
            </a:r>
            <a:r>
              <a:rPr lang="en-US" dirty="0" err="1" smtClean="0"/>
              <a:t>fēi</a:t>
            </a:r>
            <a:r>
              <a:rPr lang="en-US" dirty="0" smtClean="0"/>
              <a:t> </a:t>
            </a:r>
            <a:r>
              <a:rPr lang="en-US" dirty="0" err="1" smtClean="0"/>
              <a:t>xiáng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14612" y="378619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ea"/>
                <a:ea typeface="+mj-ea"/>
              </a:rPr>
              <a:t>Zhǐ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yào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wéi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xiào</a:t>
            </a:r>
            <a:r>
              <a:rPr lang="en-US" dirty="0" smtClean="0">
                <a:latin typeface="+mj-ea"/>
                <a:ea typeface="+mj-ea"/>
              </a:rPr>
              <a:t>         </a:t>
            </a:r>
            <a:r>
              <a:rPr lang="en-US" dirty="0" err="1" smtClean="0">
                <a:latin typeface="+mj-ea"/>
                <a:ea typeface="+mj-ea"/>
              </a:rPr>
              <a:t>zhǐ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yào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yuán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liàng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43108" y="46434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yǒu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nǐ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ài</a:t>
            </a:r>
            <a:r>
              <a:rPr lang="en-US" dirty="0" smtClean="0">
                <a:latin typeface="+mj-ea"/>
                <a:ea typeface="+mj-ea"/>
              </a:rPr>
              <a:t>     </a:t>
            </a:r>
            <a:r>
              <a:rPr lang="en-US" dirty="0" err="1" smtClean="0">
                <a:latin typeface="+mj-ea"/>
                <a:ea typeface="+mj-ea"/>
              </a:rPr>
              <a:t>dì</a:t>
            </a:r>
            <a:r>
              <a:rPr lang="en-US" dirty="0" smtClean="0">
                <a:latin typeface="+mj-ea"/>
                <a:ea typeface="+mj-ea"/>
              </a:rPr>
              <a:t>    </a:t>
            </a:r>
            <a:r>
              <a:rPr lang="en-US" dirty="0" err="1" smtClean="0">
                <a:latin typeface="+mj-ea"/>
                <a:ea typeface="+mj-ea"/>
              </a:rPr>
              <a:t>dì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fāng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jiù</a:t>
            </a:r>
            <a:r>
              <a:rPr lang="en-US" dirty="0" smtClean="0">
                <a:latin typeface="+mj-ea"/>
                <a:ea typeface="+mj-ea"/>
              </a:rPr>
              <a:t>   </a:t>
            </a:r>
            <a:r>
              <a:rPr lang="en-US" dirty="0" err="1" smtClean="0">
                <a:latin typeface="+mj-ea"/>
                <a:ea typeface="+mj-ea"/>
              </a:rPr>
              <a:t>shì</a:t>
            </a:r>
            <a:r>
              <a:rPr lang="en-US" dirty="0" smtClean="0">
                <a:latin typeface="+mj-ea"/>
                <a:ea typeface="+mj-ea"/>
              </a:rPr>
              <a:t>  </a:t>
            </a:r>
            <a:r>
              <a:rPr lang="en-US" dirty="0" err="1" smtClean="0">
                <a:latin typeface="+mj-ea"/>
                <a:ea typeface="+mj-ea"/>
              </a:rPr>
              <a:t>tiān</a:t>
            </a: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en-US" dirty="0" err="1" smtClean="0">
                <a:latin typeface="+mj-ea"/>
                <a:ea typeface="+mj-ea"/>
              </a:rPr>
              <a:t>táng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226</Words>
  <Application>Microsoft Office PowerPoint</Application>
  <PresentationFormat>如螢幕大小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壁窗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11</cp:revision>
  <dcterms:created xsi:type="dcterms:W3CDTF">2019-02-20T10:33:09Z</dcterms:created>
  <dcterms:modified xsi:type="dcterms:W3CDTF">2019-03-01T11:15:11Z</dcterms:modified>
</cp:coreProperties>
</file>