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5" r:id="rId6"/>
    <p:sldId id="267" r:id="rId7"/>
    <p:sldId id="261" r:id="rId8"/>
    <p:sldId id="268" r:id="rId9"/>
    <p:sldId id="262" r:id="rId10"/>
    <p:sldId id="264" r:id="rId11"/>
    <p:sldId id="269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1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29B5-E8BE-4729-88F0-76539A7C3AB2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E69A-F8F9-4DC5-9700-AAAA60502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-315443" y="1392833"/>
            <a:ext cx="9041432" cy="923330"/>
          </a:xfrm>
          <a:prstGeom prst="rect">
            <a:avLst/>
          </a:prstGeom>
          <a:noFill/>
          <a:effectLst>
            <a:outerShdw blurRad="50800" dist="889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241300" dist="38100" dir="2700000" sx="102000" sy="102000" algn="tl">
                    <a:srgbClr val="000000">
                      <a:alpha val="91000"/>
                    </a:srgbClr>
                  </a:outerShdw>
                </a:effectLst>
              </a:rPr>
              <a:t>愛可以再更多一點點</a:t>
            </a:r>
            <a:endParaRPr lang="en-US" sz="5400" b="1" dirty="0">
              <a:solidFill>
                <a:srgbClr val="FF0000"/>
              </a:solidFill>
              <a:effectLst>
                <a:outerShdw blurRad="241300" dist="38100" dir="2700000" sx="102000" sy="102000" algn="tl">
                  <a:srgbClr val="000000">
                    <a:alpha val="91000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3716" y="2316163"/>
            <a:ext cx="674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400" dirty="0" err="1" smtClean="0"/>
              <a:t>Ài</a:t>
            </a:r>
            <a:r>
              <a:rPr lang="en-US" sz="2400" dirty="0" smtClean="0"/>
              <a:t>    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  </a:t>
            </a:r>
            <a:r>
              <a:rPr lang="en-US" sz="2400" dirty="0" err="1" smtClean="0"/>
              <a:t>zài</a:t>
            </a:r>
            <a:r>
              <a:rPr lang="en-US" sz="2400" dirty="0" smtClean="0"/>
              <a:t>    </a:t>
            </a:r>
            <a:r>
              <a:rPr lang="en-US" sz="2400" dirty="0" err="1" smtClean="0"/>
              <a:t>gèng</a:t>
            </a:r>
            <a:r>
              <a:rPr lang="en-US" sz="2400" dirty="0" smtClean="0"/>
              <a:t>  </a:t>
            </a:r>
            <a:r>
              <a:rPr lang="en-US" sz="2400" dirty="0" err="1" smtClean="0"/>
              <a:t>duō</a:t>
            </a:r>
            <a:r>
              <a:rPr lang="en-US" sz="2400" dirty="0" smtClean="0"/>
              <a:t>     </a:t>
            </a:r>
            <a:r>
              <a:rPr lang="en-US" sz="2400" dirty="0" err="1" smtClean="0"/>
              <a:t>yī</a:t>
            </a:r>
            <a:r>
              <a:rPr lang="en-US" sz="2400" dirty="0" smtClean="0"/>
              <a:t>     </a:t>
            </a:r>
            <a:r>
              <a:rPr lang="en-US" sz="2400" dirty="0" err="1" smtClean="0"/>
              <a:t>diǎn</a:t>
            </a:r>
            <a:r>
              <a:rPr lang="en-US" sz="2400" dirty="0" smtClean="0"/>
              <a:t>   </a:t>
            </a:r>
            <a:r>
              <a:rPr lang="en-US" sz="2400" dirty="0" err="1" smtClean="0"/>
              <a:t>diǎn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7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78731" y="2257292"/>
            <a:ext cx="69381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可以再更多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一點點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天父來的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懼怕挪開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8333" y="3140373"/>
            <a:ext cx="607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</a:t>
            </a:r>
            <a:r>
              <a:rPr lang="en-US" sz="2400" dirty="0" err="1" smtClean="0"/>
              <a:t>ài</a:t>
            </a:r>
            <a:r>
              <a:rPr lang="en-US" sz="2400" dirty="0" smtClean="0"/>
              <a:t>     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/>
              <a:t>zài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gèng</a:t>
            </a:r>
            <a:r>
              <a:rPr lang="en-US" sz="2400" dirty="0" smtClean="0"/>
              <a:t> </a:t>
            </a:r>
            <a:r>
              <a:rPr lang="en-US" sz="2400" dirty="0" err="1" smtClean="0"/>
              <a:t>duō</a:t>
            </a:r>
            <a:r>
              <a:rPr lang="en-US" sz="2400" dirty="0" smtClean="0"/>
              <a:t>   </a:t>
            </a:r>
            <a:r>
              <a:rPr lang="en-US" sz="2400" dirty="0" err="1" smtClean="0"/>
              <a:t>yī</a:t>
            </a:r>
            <a:r>
              <a:rPr lang="en-US" sz="2400" dirty="0" smtClean="0"/>
              <a:t>  </a:t>
            </a:r>
            <a:r>
              <a:rPr lang="en-US" sz="2400" dirty="0" err="1" smtClean="0"/>
              <a:t>diǎn</a:t>
            </a:r>
            <a:r>
              <a:rPr lang="en-US" sz="2400" dirty="0" smtClean="0"/>
              <a:t> </a:t>
            </a:r>
            <a:r>
              <a:rPr lang="en-US" sz="2400" dirty="0" err="1"/>
              <a:t>diǎn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39071" y="4492477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cóng</a:t>
            </a:r>
            <a:r>
              <a:rPr lang="en-US" sz="2400" dirty="0" smtClean="0"/>
              <a:t> </a:t>
            </a:r>
            <a:r>
              <a:rPr lang="en-US" sz="2400" dirty="0" err="1"/>
              <a:t>tiān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fù</a:t>
            </a:r>
            <a:r>
              <a:rPr lang="en-US" sz="2400" dirty="0" smtClean="0"/>
              <a:t>    </a:t>
            </a:r>
            <a:r>
              <a:rPr lang="en-US" sz="2400" dirty="0" err="1"/>
              <a:t>lái</a:t>
            </a:r>
            <a:r>
              <a:rPr lang="en-US" sz="2400" dirty="0"/>
              <a:t> </a:t>
            </a:r>
            <a:r>
              <a:rPr lang="en-US" sz="2400" dirty="0" smtClean="0"/>
              <a:t>   de    </a:t>
            </a:r>
            <a:r>
              <a:rPr lang="en-US" sz="2400" dirty="0" err="1" smtClean="0"/>
              <a:t>ài</a:t>
            </a:r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3999" y="582706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    </a:t>
            </a:r>
            <a:r>
              <a:rPr lang="en-US" sz="2400" dirty="0" err="1" smtClean="0"/>
              <a:t>bǎ</a:t>
            </a:r>
            <a:r>
              <a:rPr lang="en-US" sz="2400" dirty="0" smtClean="0"/>
              <a:t>     </a:t>
            </a:r>
            <a:r>
              <a:rPr lang="en-US" sz="2400" dirty="0" err="1" smtClean="0"/>
              <a:t>jù</a:t>
            </a:r>
            <a:r>
              <a:rPr lang="en-US" sz="2400" dirty="0" smtClean="0"/>
              <a:t>    </a:t>
            </a:r>
            <a:r>
              <a:rPr lang="en-US" sz="2400" dirty="0" err="1" smtClean="0"/>
              <a:t>pà</a:t>
            </a:r>
            <a:r>
              <a:rPr lang="en-US" sz="2400" dirty="0" smtClean="0"/>
              <a:t>  </a:t>
            </a:r>
            <a:r>
              <a:rPr lang="en-US" sz="2400" dirty="0" err="1" smtClean="0"/>
              <a:t>nuó</a:t>
            </a:r>
            <a:r>
              <a:rPr lang="en-US" sz="2400" dirty="0" smtClean="0"/>
              <a:t>   </a:t>
            </a:r>
            <a:r>
              <a:rPr lang="en-US" sz="2400" dirty="0" err="1" smtClean="0"/>
              <a:t>kāi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0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freeppt7.com/uploads/180610/1-1P610111T25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1"/>
            <a:ext cx="12192000" cy="68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8600" y="1566334"/>
            <a:ext cx="2603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發現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幸福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轉角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3999" y="1583267"/>
            <a:ext cx="30649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相遇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一瞬間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85950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dirty="0" err="1" smtClean="0"/>
              <a:t>Fā</a:t>
            </a:r>
            <a:r>
              <a:rPr lang="en-US" sz="2800" dirty="0" smtClean="0"/>
              <a:t>  </a:t>
            </a:r>
            <a:r>
              <a:rPr lang="en-US" sz="2800" dirty="0" err="1"/>
              <a:t>xiàn</a:t>
            </a:r>
            <a:endParaRPr 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85950" y="3893051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</a:t>
            </a:r>
            <a:r>
              <a:rPr lang="en-US" sz="2800" dirty="0" err="1" smtClean="0"/>
              <a:t>Xìng</a:t>
            </a:r>
            <a:r>
              <a:rPr lang="en-US" sz="2800" dirty="0" smtClean="0"/>
              <a:t>  </a:t>
            </a:r>
            <a:r>
              <a:rPr lang="en-US" sz="2800" dirty="0" err="1" smtClean="0"/>
              <a:t>fú</a:t>
            </a:r>
            <a:endParaRPr 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85950" y="5355870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</a:t>
            </a:r>
            <a:r>
              <a:rPr lang="en-US" sz="2800" dirty="0" err="1" smtClean="0"/>
              <a:t>zhuǎn</a:t>
            </a:r>
            <a:r>
              <a:rPr lang="en-US" sz="2800" dirty="0" smtClean="0"/>
              <a:t> </a:t>
            </a:r>
            <a:r>
              <a:rPr lang="en-US" sz="2800" dirty="0" err="1"/>
              <a:t>jiǎo</a:t>
            </a:r>
            <a:endParaRPr 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04416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</a:t>
            </a:r>
            <a:r>
              <a:rPr lang="en-US" sz="2800" dirty="0" err="1" smtClean="0"/>
              <a:t>xiāng</a:t>
            </a:r>
            <a:r>
              <a:rPr lang="en-US" sz="2800" dirty="0" smtClean="0"/>
              <a:t> </a:t>
            </a:r>
            <a:r>
              <a:rPr lang="en-US" sz="2800" dirty="0" err="1" smtClean="0"/>
              <a:t>yù</a:t>
            </a:r>
            <a:endParaRPr 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04415" y="3899575"/>
            <a:ext cx="289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dirty="0" err="1" smtClean="0"/>
              <a:t>yī</a:t>
            </a:r>
            <a:r>
              <a:rPr lang="en-US" sz="2800" dirty="0" smtClean="0"/>
              <a:t>  </a:t>
            </a:r>
            <a:r>
              <a:rPr lang="en-US" sz="2800" dirty="0" err="1" smtClean="0"/>
              <a:t>shùn</a:t>
            </a:r>
            <a:r>
              <a:rPr lang="en-US" sz="2800" dirty="0" smtClean="0"/>
              <a:t>  </a:t>
            </a:r>
            <a:r>
              <a:rPr lang="en-US" sz="2800" dirty="0" err="1"/>
              <a:t>jiān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04416" y="5368918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</a:t>
            </a:r>
            <a:r>
              <a:rPr lang="en-US" sz="2800" dirty="0" err="1" smtClean="0"/>
              <a:t>biàn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4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8475" y="1012954"/>
            <a:ext cx="6938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發現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幸福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在轉角與你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相遇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一瞬間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世界變得好美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185449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		 </a:t>
            </a:r>
            <a:r>
              <a:rPr lang="en-US" sz="2400" dirty="0" err="1" smtClean="0"/>
              <a:t>Fā</a:t>
            </a:r>
            <a:r>
              <a:rPr lang="en-US" sz="2400" dirty="0" smtClean="0"/>
              <a:t>    </a:t>
            </a:r>
            <a:r>
              <a:rPr lang="en-US" sz="2400" dirty="0" err="1" smtClean="0"/>
              <a:t>xiàn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39071" y="3140373"/>
            <a:ext cx="518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Xìng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fú</a:t>
            </a:r>
            <a:r>
              <a:rPr lang="en-US" sz="2400" dirty="0" smtClean="0"/>
              <a:t>   </a:t>
            </a:r>
            <a:r>
              <a:rPr lang="en-US" sz="2400" dirty="0" err="1" smtClean="0"/>
              <a:t>zài</a:t>
            </a:r>
            <a:r>
              <a:rPr lang="en-US" sz="2400" dirty="0" smtClean="0"/>
              <a:t> </a:t>
            </a:r>
            <a:r>
              <a:rPr lang="en-US" sz="2400" dirty="0" err="1" smtClean="0"/>
              <a:t>zhuǎn</a:t>
            </a:r>
            <a:r>
              <a:rPr lang="en-US" sz="2400" dirty="0" smtClean="0"/>
              <a:t> </a:t>
            </a:r>
            <a:r>
              <a:rPr lang="en-US" sz="2400" dirty="0" err="1" smtClean="0"/>
              <a:t>jiǎo</a:t>
            </a:r>
            <a:r>
              <a:rPr lang="en-US" sz="2400" dirty="0" smtClean="0"/>
              <a:t> </a:t>
            </a:r>
            <a:r>
              <a:rPr lang="en-US" sz="2400" dirty="0" err="1"/>
              <a:t>yǔ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nǐ</a:t>
            </a:r>
            <a:r>
              <a:rPr lang="en-US" sz="2400" dirty="0" smtClean="0"/>
              <a:t>  </a:t>
            </a:r>
            <a:r>
              <a:rPr lang="en-US" sz="2400" dirty="0" err="1" smtClean="0"/>
              <a:t>xiāng</a:t>
            </a:r>
            <a:r>
              <a:rPr lang="en-US" sz="2400" dirty="0" smtClean="0"/>
              <a:t>  </a:t>
            </a:r>
            <a:r>
              <a:rPr lang="en-US" sz="2400" dirty="0" err="1" smtClean="0"/>
              <a:t>yù</a:t>
            </a:r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39071" y="4492477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yī</a:t>
            </a:r>
            <a:r>
              <a:rPr lang="en-US" sz="2400" dirty="0" smtClean="0"/>
              <a:t>   </a:t>
            </a:r>
            <a:r>
              <a:rPr lang="en-US" sz="2400" dirty="0" err="1"/>
              <a:t>shùn</a:t>
            </a:r>
            <a:r>
              <a:rPr lang="en-US" sz="2400" dirty="0" smtClean="0"/>
              <a:t>  </a:t>
            </a:r>
            <a:r>
              <a:rPr lang="en-US" sz="2400" dirty="0" err="1" smtClean="0"/>
              <a:t>jiān</a:t>
            </a:r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23999" y="582706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zhè</a:t>
            </a:r>
            <a:r>
              <a:rPr lang="en-US" sz="2400" dirty="0" smtClean="0"/>
              <a:t>  </a:t>
            </a:r>
            <a:r>
              <a:rPr lang="en-US" sz="2400" dirty="0" err="1" smtClean="0"/>
              <a:t>shì</a:t>
            </a:r>
            <a:r>
              <a:rPr lang="en-US" sz="2400" dirty="0" smtClean="0"/>
              <a:t>   </a:t>
            </a:r>
            <a:r>
              <a:rPr lang="en-US" sz="2400" dirty="0" err="1" smtClean="0"/>
              <a:t>jiè</a:t>
            </a:r>
            <a:r>
              <a:rPr lang="en-US" sz="2400" dirty="0" smtClean="0"/>
              <a:t>   </a:t>
            </a:r>
            <a:r>
              <a:rPr lang="en-US" sz="2400" dirty="0" err="1" smtClean="0"/>
              <a:t>biàn</a:t>
            </a:r>
            <a:r>
              <a:rPr lang="en-US" sz="2400" dirty="0" smtClean="0"/>
              <a:t>  </a:t>
            </a:r>
            <a:r>
              <a:rPr lang="en-US" sz="2400" dirty="0" err="1" smtClean="0"/>
              <a:t>dé</a:t>
            </a:r>
            <a:r>
              <a:rPr lang="en-US" sz="2400" dirty="0" smtClean="0"/>
              <a:t>  </a:t>
            </a:r>
            <a:r>
              <a:rPr lang="en-US" sz="2400" dirty="0" err="1" smtClean="0"/>
              <a:t>hǎo</a:t>
            </a:r>
            <a:r>
              <a:rPr lang="en-US" sz="2400" dirty="0" smtClean="0"/>
              <a:t>  </a:t>
            </a:r>
            <a:r>
              <a:rPr lang="en-US" sz="2400" dirty="0" err="1" smtClean="0"/>
              <a:t>měi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1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-1" y="726602"/>
            <a:ext cx="99840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我可以擁有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全世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可以明白所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還是空白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49233" y="1542742"/>
            <a:ext cx="921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400" dirty="0" err="1" smtClean="0"/>
              <a:t>Wǒ</a:t>
            </a:r>
            <a:r>
              <a:rPr lang="en-US" sz="2400" dirty="0" smtClean="0"/>
              <a:t> 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 smtClean="0"/>
              <a:t>yōng</a:t>
            </a:r>
            <a:r>
              <a:rPr lang="en-US" sz="2400" dirty="0" smtClean="0"/>
              <a:t> </a:t>
            </a:r>
            <a:r>
              <a:rPr lang="en-US" sz="2400" dirty="0" err="1" smtClean="0"/>
              <a:t>yǒu</a:t>
            </a:r>
            <a:r>
              <a:rPr lang="en-US" sz="2400" dirty="0" smtClean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  <a:r>
              <a:rPr lang="en-US" sz="2400" dirty="0" err="1" smtClean="0"/>
              <a:t>shì</a:t>
            </a:r>
            <a:r>
              <a:rPr lang="en-US" sz="2400" dirty="0" smtClean="0"/>
              <a:t>   </a:t>
            </a:r>
            <a:r>
              <a:rPr lang="en-US" sz="2400" dirty="0" err="1" smtClean="0"/>
              <a:t>jiè</a:t>
            </a:r>
            <a:r>
              <a:rPr lang="en-US" sz="2400" dirty="0"/>
              <a:t> 	  </a:t>
            </a:r>
            <a:r>
              <a:rPr lang="en-US" sz="2400" dirty="0" err="1" smtClean="0"/>
              <a:t>què</a:t>
            </a:r>
            <a:r>
              <a:rPr lang="en-US" sz="2400" dirty="0" smtClean="0"/>
              <a:t>  </a:t>
            </a:r>
            <a:r>
              <a:rPr lang="en-US" sz="2400" dirty="0" err="1"/>
              <a:t>méi</a:t>
            </a:r>
            <a:r>
              <a:rPr lang="en-US" sz="2400" dirty="0"/>
              <a:t>  </a:t>
            </a:r>
            <a:r>
              <a:rPr lang="en-US" sz="2400" dirty="0" err="1"/>
              <a:t>yǒu</a:t>
            </a:r>
            <a:r>
              <a:rPr lang="en-US" sz="2400" dirty="0"/>
              <a:t>   </a:t>
            </a:r>
            <a:r>
              <a:rPr lang="en-US" sz="2400" dirty="0" err="1" smtClean="0"/>
              <a:t>ài</a:t>
            </a:r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9985" y="3547149"/>
            <a:ext cx="902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</a:t>
            </a:r>
            <a:r>
              <a:rPr lang="en-US" sz="2400" dirty="0" err="1" smtClean="0"/>
              <a:t>wǒ</a:t>
            </a:r>
            <a:r>
              <a:rPr lang="en-US" sz="2400" dirty="0" smtClean="0"/>
              <a:t> 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 smtClean="0"/>
              <a:t>míng</a:t>
            </a:r>
            <a:r>
              <a:rPr lang="en-US" sz="2400" dirty="0" smtClean="0"/>
              <a:t> </a:t>
            </a:r>
            <a:r>
              <a:rPr lang="en-US" sz="2400" dirty="0" err="1" smtClean="0"/>
              <a:t>bái</a:t>
            </a:r>
            <a:r>
              <a:rPr lang="en-US" sz="2400" dirty="0" smtClean="0"/>
              <a:t> </a:t>
            </a:r>
            <a:r>
              <a:rPr lang="en-US" sz="2400" dirty="0" err="1" smtClean="0"/>
              <a:t>suǒ</a:t>
            </a:r>
            <a:r>
              <a:rPr lang="en-US" sz="2400" dirty="0" smtClean="0"/>
              <a:t>  </a:t>
            </a:r>
            <a:r>
              <a:rPr lang="en-US" sz="2400" dirty="0" err="1" smtClean="0"/>
              <a:t>yǒu</a:t>
            </a:r>
            <a:r>
              <a:rPr lang="en-US" sz="2400" dirty="0" smtClean="0"/>
              <a:t>  </a:t>
            </a:r>
            <a:r>
              <a:rPr lang="en-US" sz="2400" dirty="0" err="1"/>
              <a:t>shì</a:t>
            </a:r>
            <a:r>
              <a:rPr lang="en-US" sz="2400" dirty="0"/>
              <a:t>	 </a:t>
            </a:r>
            <a:r>
              <a:rPr lang="en-US" sz="2400" dirty="0" smtClean="0"/>
              <a:t>	    </a:t>
            </a:r>
            <a:r>
              <a:rPr lang="en-US" sz="2400" dirty="0" err="1" smtClean="0"/>
              <a:t>què</a:t>
            </a:r>
            <a:r>
              <a:rPr lang="en-US" sz="2400" dirty="0" smtClean="0"/>
              <a:t>  </a:t>
            </a:r>
            <a:r>
              <a:rPr lang="en-US" sz="2400" dirty="0" err="1"/>
              <a:t>hái</a:t>
            </a:r>
            <a:r>
              <a:rPr lang="en-US" sz="2400" dirty="0"/>
              <a:t>  </a:t>
            </a:r>
            <a:r>
              <a:rPr lang="en-US" sz="2400" dirty="0" err="1"/>
              <a:t>shì</a:t>
            </a:r>
            <a:r>
              <a:rPr lang="en-US" sz="2400" dirty="0"/>
              <a:t>  </a:t>
            </a:r>
            <a:r>
              <a:rPr lang="en-US" sz="2400" dirty="0" err="1"/>
              <a:t>kòng</a:t>
            </a:r>
            <a:r>
              <a:rPr lang="en-US" sz="2400" dirty="0"/>
              <a:t> </a:t>
            </a:r>
            <a:r>
              <a:rPr lang="en-US" sz="2400" dirty="0" err="1" smtClean="0"/>
              <a:t>bái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3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27017" y="724327"/>
            <a:ext cx="5993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我可以用信心移山</a:t>
            </a:r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卻還是孤單</a:t>
            </a:r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這世界沒有了愛</a:t>
            </a:r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一切仍是黑白 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23555" y="1384623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400" dirty="0" err="1"/>
              <a:t>Wǒ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 smtClean="0"/>
              <a:t>yòng</a:t>
            </a:r>
            <a:r>
              <a:rPr lang="en-US" sz="2400" dirty="0" smtClean="0"/>
              <a:t>  </a:t>
            </a:r>
            <a:r>
              <a:rPr lang="en-US" sz="2400" dirty="0" err="1" smtClean="0"/>
              <a:t>xìn</a:t>
            </a:r>
            <a:r>
              <a:rPr lang="en-US" sz="2400" dirty="0" smtClean="0"/>
              <a:t>  </a:t>
            </a:r>
            <a:r>
              <a:rPr lang="en-US" sz="2400" dirty="0" err="1" smtClean="0"/>
              <a:t>xīn</a:t>
            </a:r>
            <a:r>
              <a:rPr lang="en-US" sz="2400" dirty="0" smtClean="0"/>
              <a:t>    </a:t>
            </a:r>
            <a:r>
              <a:rPr lang="en-US" sz="2400" dirty="0" err="1" smtClean="0"/>
              <a:t>yí</a:t>
            </a:r>
            <a:r>
              <a:rPr lang="en-US" sz="2400" dirty="0" smtClean="0"/>
              <a:t>   </a:t>
            </a:r>
            <a:r>
              <a:rPr lang="en-US" sz="2400" dirty="0" err="1" smtClean="0"/>
              <a:t>shān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42033" y="2781203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</a:t>
            </a:r>
            <a:r>
              <a:rPr lang="en-US" sz="2400" dirty="0" err="1" smtClean="0"/>
              <a:t>què</a:t>
            </a:r>
            <a:r>
              <a:rPr lang="en-US" sz="2400" dirty="0" smtClean="0"/>
              <a:t>   </a:t>
            </a:r>
            <a:r>
              <a:rPr lang="en-US" sz="2400" dirty="0" err="1" smtClean="0"/>
              <a:t>hái</a:t>
            </a:r>
            <a:r>
              <a:rPr lang="en-US" sz="2400" dirty="0" smtClean="0"/>
              <a:t>   </a:t>
            </a:r>
            <a:r>
              <a:rPr lang="en-US" sz="2400" dirty="0" err="1" smtClean="0"/>
              <a:t>shì</a:t>
            </a:r>
            <a:r>
              <a:rPr lang="en-US" sz="2400" dirty="0" smtClean="0"/>
              <a:t>   </a:t>
            </a:r>
            <a:r>
              <a:rPr lang="en-US" sz="2400" dirty="0" err="1" smtClean="0"/>
              <a:t>gū</a:t>
            </a:r>
            <a:r>
              <a:rPr lang="en-US" sz="2400" dirty="0" smtClean="0"/>
              <a:t>   </a:t>
            </a:r>
            <a:r>
              <a:rPr lang="en-US" sz="2400" dirty="0" err="1" smtClean="0"/>
              <a:t>dān</a:t>
            </a:r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75507" y="4168811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</a:t>
            </a:r>
            <a:r>
              <a:rPr lang="en-US" sz="2400" dirty="0" err="1" smtClean="0"/>
              <a:t>zhè</a:t>
            </a:r>
            <a:r>
              <a:rPr lang="en-US" sz="2400" dirty="0" smtClean="0"/>
              <a:t>   </a:t>
            </a:r>
            <a:r>
              <a:rPr lang="en-US" sz="2400" dirty="0" err="1" smtClean="0"/>
              <a:t>shì</a:t>
            </a:r>
            <a:r>
              <a:rPr lang="en-US" sz="2400" dirty="0" smtClean="0"/>
              <a:t>   </a:t>
            </a:r>
            <a:r>
              <a:rPr lang="en-US" sz="2400" dirty="0" err="1" smtClean="0"/>
              <a:t>jiè</a:t>
            </a:r>
            <a:r>
              <a:rPr lang="en-US" sz="2400" dirty="0" smtClean="0"/>
              <a:t>   </a:t>
            </a:r>
            <a:r>
              <a:rPr lang="en-US" sz="2400" dirty="0" err="1" smtClean="0"/>
              <a:t>méi</a:t>
            </a:r>
            <a:r>
              <a:rPr lang="en-US" sz="2400" dirty="0" smtClean="0"/>
              <a:t>  </a:t>
            </a:r>
            <a:r>
              <a:rPr lang="en-US" sz="2400" dirty="0" err="1" smtClean="0"/>
              <a:t>yǒu</a:t>
            </a:r>
            <a:r>
              <a:rPr lang="en-US" sz="2400" dirty="0" smtClean="0"/>
              <a:t>  le     </a:t>
            </a:r>
            <a:r>
              <a:rPr lang="en-US" sz="2400" dirty="0" err="1" smtClean="0"/>
              <a:t>ài</a:t>
            </a:r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5507" y="5409975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yí</a:t>
            </a:r>
            <a:r>
              <a:rPr lang="en-US" sz="2400" dirty="0" smtClean="0"/>
              <a:t>    </a:t>
            </a:r>
            <a:r>
              <a:rPr lang="en-US" sz="2400" dirty="0" err="1" smtClean="0"/>
              <a:t>qiè</a:t>
            </a:r>
            <a:r>
              <a:rPr lang="en-US" sz="2400" dirty="0" smtClean="0"/>
              <a:t> </a:t>
            </a:r>
            <a:r>
              <a:rPr lang="en-US" sz="2400" dirty="0" err="1"/>
              <a:t>réng</a:t>
            </a:r>
            <a:r>
              <a:rPr lang="en-US" sz="2400" dirty="0"/>
              <a:t> </a:t>
            </a:r>
            <a:r>
              <a:rPr lang="en-US" sz="2400" dirty="0" err="1"/>
              <a:t>shì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hēi</a:t>
            </a:r>
            <a:r>
              <a:rPr lang="en-US" sz="2400" dirty="0" smtClean="0"/>
              <a:t>   </a:t>
            </a:r>
            <a:r>
              <a:rPr lang="en-US" sz="2400" dirty="0" err="1" smtClean="0"/>
              <a:t>bái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8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2896" y="724327"/>
            <a:ext cx="60331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不要埋藏在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心裡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愛說出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不要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默默在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一旁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愛活出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7977" y="1470685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bú</a:t>
            </a:r>
            <a:r>
              <a:rPr lang="en-US" sz="2400" dirty="0" smtClean="0"/>
              <a:t>   </a:t>
            </a:r>
            <a:r>
              <a:rPr lang="en-US" sz="2400" dirty="0" err="1" smtClean="0"/>
              <a:t>yào</a:t>
            </a:r>
            <a:r>
              <a:rPr lang="en-US" sz="2400" dirty="0" smtClean="0"/>
              <a:t> </a:t>
            </a:r>
            <a:r>
              <a:rPr lang="en-US" sz="2400" dirty="0" err="1" smtClean="0"/>
              <a:t>mái</a:t>
            </a:r>
            <a:r>
              <a:rPr lang="en-US" sz="2400" dirty="0" smtClean="0"/>
              <a:t> </a:t>
            </a:r>
            <a:r>
              <a:rPr lang="en-US" sz="2400" dirty="0" err="1" smtClean="0"/>
              <a:t>cáng</a:t>
            </a:r>
            <a:r>
              <a:rPr lang="en-US" sz="2400" dirty="0" smtClean="0"/>
              <a:t>  </a:t>
            </a:r>
            <a:r>
              <a:rPr lang="en-US" sz="2400" dirty="0" err="1" smtClean="0"/>
              <a:t>zài</a:t>
            </a:r>
            <a:r>
              <a:rPr lang="en-US" sz="2400" dirty="0" smtClean="0"/>
              <a:t>   </a:t>
            </a:r>
            <a:r>
              <a:rPr lang="en-US" sz="2400" dirty="0" err="1" smtClean="0"/>
              <a:t>xīn</a:t>
            </a:r>
            <a:r>
              <a:rPr lang="en-US" sz="2400" dirty="0" smtClean="0"/>
              <a:t>     </a:t>
            </a:r>
            <a:r>
              <a:rPr lang="en-US" sz="2400" dirty="0" err="1" smtClean="0"/>
              <a:t>lǐ</a:t>
            </a:r>
            <a:endParaRPr 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30980" y="2836689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  </a:t>
            </a:r>
            <a:r>
              <a:rPr lang="en-US" sz="2400" dirty="0" err="1" smtClean="0"/>
              <a:t>Bǎ</a:t>
            </a:r>
            <a:r>
              <a:rPr lang="en-US" sz="2400" dirty="0" smtClean="0"/>
              <a:t>    </a:t>
            </a:r>
            <a:r>
              <a:rPr lang="en-US" sz="2400" dirty="0" err="1" smtClean="0"/>
              <a:t>ài</a:t>
            </a:r>
            <a:r>
              <a:rPr lang="en-US" sz="2400" dirty="0" smtClean="0"/>
              <a:t>  </a:t>
            </a:r>
            <a:r>
              <a:rPr lang="en-US" sz="2400" dirty="0" err="1" smtClean="0"/>
              <a:t>shuō</a:t>
            </a:r>
            <a:r>
              <a:rPr lang="en-US" sz="2400" dirty="0" smtClean="0"/>
              <a:t>  </a:t>
            </a:r>
            <a:r>
              <a:rPr lang="en-US" sz="2400" dirty="0" err="1" smtClean="0"/>
              <a:t>chū</a:t>
            </a:r>
            <a:r>
              <a:rPr lang="en-US" sz="2400" dirty="0" smtClean="0"/>
              <a:t>   </a:t>
            </a:r>
            <a:r>
              <a:rPr lang="en-US" sz="2400" dirty="0" err="1" smtClean="0"/>
              <a:t>lái</a:t>
            </a:r>
            <a:endParaRPr 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0980" y="4196554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bú</a:t>
            </a:r>
            <a:r>
              <a:rPr lang="en-US" sz="2400" dirty="0" smtClean="0"/>
              <a:t>   </a:t>
            </a:r>
            <a:r>
              <a:rPr lang="en-US" sz="2400" dirty="0" err="1" smtClean="0"/>
              <a:t>yào</a:t>
            </a:r>
            <a:r>
              <a:rPr lang="en-US" sz="2400" dirty="0" smtClean="0"/>
              <a:t> </a:t>
            </a:r>
            <a:r>
              <a:rPr lang="en-US" sz="2400" dirty="0" err="1" smtClean="0"/>
              <a:t>mò</a:t>
            </a:r>
            <a:r>
              <a:rPr lang="en-US" sz="2400" dirty="0" smtClean="0"/>
              <a:t>   </a:t>
            </a:r>
            <a:r>
              <a:rPr lang="en-US" sz="2400" dirty="0" err="1" smtClean="0"/>
              <a:t>mò</a:t>
            </a:r>
            <a:r>
              <a:rPr lang="en-US" sz="2400" dirty="0" smtClean="0"/>
              <a:t>   </a:t>
            </a:r>
            <a:r>
              <a:rPr lang="en-US" sz="2400" dirty="0" err="1" smtClean="0"/>
              <a:t>zài</a:t>
            </a:r>
            <a:r>
              <a:rPr lang="en-US" sz="2400" dirty="0" smtClean="0"/>
              <a:t>    </a:t>
            </a:r>
            <a:r>
              <a:rPr lang="en-US" sz="2400" dirty="0" err="1" smtClean="0"/>
              <a:t>yī</a:t>
            </a:r>
            <a:r>
              <a:rPr lang="en-US" sz="2400" dirty="0" smtClean="0"/>
              <a:t>   </a:t>
            </a:r>
            <a:r>
              <a:rPr lang="en-US" sz="2400" dirty="0" err="1" smtClean="0"/>
              <a:t>páng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30980" y="5410716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</a:t>
            </a:r>
            <a:r>
              <a:rPr lang="en-US" sz="2400" dirty="0" smtClean="0"/>
              <a:t>  </a:t>
            </a:r>
            <a:r>
              <a:rPr lang="en-US" sz="2400" dirty="0" err="1" smtClean="0"/>
              <a:t>bǎ</a:t>
            </a:r>
            <a:r>
              <a:rPr lang="en-US" sz="2400" dirty="0" smtClean="0"/>
              <a:t>    </a:t>
            </a:r>
            <a:r>
              <a:rPr lang="en-US" sz="2400" dirty="0" err="1" smtClean="0"/>
              <a:t>ài</a:t>
            </a:r>
            <a:r>
              <a:rPr lang="en-US" sz="2400" dirty="0" smtClean="0"/>
              <a:t>   </a:t>
            </a:r>
            <a:r>
              <a:rPr lang="en-US" sz="2400" dirty="0" err="1"/>
              <a:t>huó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chū</a:t>
            </a:r>
            <a:r>
              <a:rPr lang="en-US" sz="2400" dirty="0" smtClean="0"/>
              <a:t>   </a:t>
            </a:r>
            <a:r>
              <a:rPr lang="en-US" sz="2400" dirty="0" err="1" smtClean="0"/>
              <a:t>lái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10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90806" y="1120823"/>
            <a:ext cx="87833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喔愛 可以再更多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一點點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不怕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傷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害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靈魂鎖起來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77192" y="1834087"/>
            <a:ext cx="607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Ō    </a:t>
            </a:r>
            <a:r>
              <a:rPr lang="en-US" sz="2400" dirty="0" err="1" smtClean="0"/>
              <a:t>ài</a:t>
            </a:r>
            <a:r>
              <a:rPr lang="en-US" sz="2400" dirty="0" smtClean="0"/>
              <a:t>     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/>
              <a:t>zài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gèng</a:t>
            </a:r>
            <a:r>
              <a:rPr lang="en-US" sz="2400" dirty="0" smtClean="0"/>
              <a:t> </a:t>
            </a:r>
            <a:r>
              <a:rPr lang="en-US" sz="2400" dirty="0" err="1" smtClean="0"/>
              <a:t>duō</a:t>
            </a:r>
            <a:r>
              <a:rPr lang="en-US" sz="2400" dirty="0" smtClean="0"/>
              <a:t>   </a:t>
            </a:r>
            <a:r>
              <a:rPr lang="en-US" sz="2400" dirty="0" err="1" smtClean="0"/>
              <a:t>yī</a:t>
            </a:r>
            <a:r>
              <a:rPr lang="en-US" sz="2400" dirty="0" smtClean="0"/>
              <a:t>  </a:t>
            </a:r>
            <a:r>
              <a:rPr lang="en-US" sz="2400" dirty="0" err="1" smtClean="0"/>
              <a:t>diǎn</a:t>
            </a:r>
            <a:r>
              <a:rPr lang="en-US" sz="2400" dirty="0" smtClean="0"/>
              <a:t> </a:t>
            </a:r>
            <a:r>
              <a:rPr lang="en-US" sz="2400" dirty="0" err="1"/>
              <a:t>diǎn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-322642" y="3289279"/>
            <a:ext cx="8790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     </a:t>
            </a:r>
            <a:r>
              <a:rPr lang="en-US" sz="2400" dirty="0" err="1" smtClean="0"/>
              <a:t>bù</a:t>
            </a:r>
            <a:r>
              <a:rPr lang="en-US" sz="2400" dirty="0" smtClean="0"/>
              <a:t>    </a:t>
            </a:r>
            <a:r>
              <a:rPr lang="en-US" sz="2400" dirty="0" err="1" smtClean="0"/>
              <a:t>pà</a:t>
            </a:r>
            <a:r>
              <a:rPr lang="en-US" sz="2400" dirty="0" smtClean="0"/>
              <a:t>   </a:t>
            </a:r>
            <a:r>
              <a:rPr lang="en-US" sz="2400" dirty="0" err="1" smtClean="0"/>
              <a:t>bèi</a:t>
            </a:r>
            <a:r>
              <a:rPr lang="en-US" sz="2400" dirty="0" smtClean="0"/>
              <a:t> </a:t>
            </a:r>
            <a:r>
              <a:rPr lang="en-US" sz="2400" dirty="0" err="1" smtClean="0"/>
              <a:t>shāng</a:t>
            </a:r>
            <a:r>
              <a:rPr lang="en-US" sz="2400" dirty="0" smtClean="0"/>
              <a:t> </a:t>
            </a:r>
            <a:r>
              <a:rPr lang="en-US" sz="2400" dirty="0" err="1" smtClean="0"/>
              <a:t>hài</a:t>
            </a:r>
            <a:r>
              <a:rPr lang="en-US" sz="2400" dirty="0"/>
              <a:t>	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bǎ</a:t>
            </a:r>
            <a:r>
              <a:rPr lang="en-US" sz="2400" dirty="0" smtClean="0"/>
              <a:t>  </a:t>
            </a:r>
            <a:r>
              <a:rPr lang="en-US" sz="2400" dirty="0" err="1"/>
              <a:t>líng</a:t>
            </a:r>
            <a:r>
              <a:rPr lang="en-US" sz="2400" dirty="0"/>
              <a:t>  </a:t>
            </a:r>
            <a:r>
              <a:rPr lang="en-US" sz="2400" dirty="0" err="1"/>
              <a:t>hún</a:t>
            </a:r>
            <a:r>
              <a:rPr lang="en-US" sz="2400" dirty="0"/>
              <a:t> </a:t>
            </a:r>
            <a:r>
              <a:rPr lang="en-US" sz="2400" dirty="0" err="1"/>
              <a:t>suǒ</a:t>
            </a:r>
            <a:r>
              <a:rPr lang="en-US" sz="2400" dirty="0"/>
              <a:t>    </a:t>
            </a:r>
            <a:r>
              <a:rPr lang="en-US" sz="2400" dirty="0" err="1"/>
              <a:t>qǐ</a:t>
            </a:r>
            <a:r>
              <a:rPr lang="en-US" sz="2400" dirty="0"/>
              <a:t>    </a:t>
            </a:r>
            <a:r>
              <a:rPr lang="en-US" sz="2400" dirty="0" err="1"/>
              <a:t>lái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3999" y="582706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56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99908" y="1014602"/>
            <a:ext cx="86220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可以再更多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一點點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天父來的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懼怕挪開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75619" y="1716522"/>
            <a:ext cx="607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</a:t>
            </a:r>
            <a:r>
              <a:rPr lang="en-US" sz="2400" dirty="0" err="1" smtClean="0"/>
              <a:t>ài</a:t>
            </a:r>
            <a:r>
              <a:rPr lang="en-US" sz="2400" dirty="0" smtClean="0"/>
              <a:t>     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/>
              <a:t>zài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gèng</a:t>
            </a:r>
            <a:r>
              <a:rPr lang="en-US" sz="2400" dirty="0" smtClean="0"/>
              <a:t> </a:t>
            </a:r>
            <a:r>
              <a:rPr lang="en-US" sz="2400" dirty="0" err="1" smtClean="0"/>
              <a:t>duō</a:t>
            </a:r>
            <a:r>
              <a:rPr lang="en-US" sz="2400" dirty="0" smtClean="0"/>
              <a:t>   </a:t>
            </a:r>
            <a:r>
              <a:rPr lang="en-US" sz="2400" dirty="0" err="1" smtClean="0"/>
              <a:t>yī</a:t>
            </a:r>
            <a:r>
              <a:rPr lang="en-US" sz="2400" dirty="0" smtClean="0"/>
              <a:t>  </a:t>
            </a:r>
            <a:r>
              <a:rPr lang="en-US" sz="2400" dirty="0" err="1" smtClean="0"/>
              <a:t>diǎn</a:t>
            </a:r>
            <a:r>
              <a:rPr lang="en-US" sz="2400" dirty="0" smtClean="0"/>
              <a:t> </a:t>
            </a:r>
            <a:r>
              <a:rPr lang="en-US" sz="2400" dirty="0" err="1"/>
              <a:t>diǎn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-1" y="3188313"/>
            <a:ext cx="854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cóng</a:t>
            </a:r>
            <a:r>
              <a:rPr lang="en-US" sz="2400" dirty="0" smtClean="0"/>
              <a:t> </a:t>
            </a:r>
            <a:r>
              <a:rPr lang="en-US" sz="2400" dirty="0" err="1"/>
              <a:t>tiān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fù</a:t>
            </a:r>
            <a:r>
              <a:rPr lang="en-US" sz="2400" dirty="0" smtClean="0"/>
              <a:t>    </a:t>
            </a:r>
            <a:r>
              <a:rPr lang="en-US" sz="2400" dirty="0" err="1"/>
              <a:t>lái</a:t>
            </a:r>
            <a:r>
              <a:rPr lang="en-US" sz="2400" dirty="0"/>
              <a:t> </a:t>
            </a:r>
            <a:r>
              <a:rPr lang="en-US" sz="2400" dirty="0" smtClean="0"/>
              <a:t>   de    </a:t>
            </a:r>
            <a:r>
              <a:rPr lang="en-US" sz="2400" dirty="0" err="1" smtClean="0"/>
              <a:t>ài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bǎ</a:t>
            </a:r>
            <a:r>
              <a:rPr lang="en-US" sz="2400" dirty="0" smtClean="0"/>
              <a:t>     </a:t>
            </a:r>
            <a:r>
              <a:rPr lang="en-US" sz="2400" dirty="0" err="1"/>
              <a:t>jù</a:t>
            </a:r>
            <a:r>
              <a:rPr lang="en-US" sz="2400" dirty="0"/>
              <a:t>    </a:t>
            </a:r>
            <a:r>
              <a:rPr lang="en-US" sz="2400" dirty="0" err="1"/>
              <a:t>pà</a:t>
            </a:r>
            <a:r>
              <a:rPr lang="en-US" sz="2400" dirty="0"/>
              <a:t>  </a:t>
            </a:r>
            <a:r>
              <a:rPr lang="en-US" sz="2400" dirty="0" err="1"/>
              <a:t>nuó</a:t>
            </a:r>
            <a:r>
              <a:rPr lang="en-US" sz="2400" dirty="0"/>
              <a:t>   </a:t>
            </a:r>
            <a:r>
              <a:rPr lang="en-US" sz="2400" dirty="0" err="1" smtClean="0"/>
              <a:t>kāi</a:t>
            </a:r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3999" y="582706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8475" y="1012954"/>
            <a:ext cx="8965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幸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福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在轉角與你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相遇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瞬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間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世界變得好美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30926" y="1843950"/>
            <a:ext cx="981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		 </a:t>
            </a:r>
            <a:r>
              <a:rPr lang="en-US" sz="2400" dirty="0" err="1" smtClean="0"/>
              <a:t>Fā</a:t>
            </a:r>
            <a:r>
              <a:rPr lang="en-US" sz="2400" dirty="0" smtClean="0"/>
              <a:t>    </a:t>
            </a:r>
            <a:r>
              <a:rPr lang="en-US" sz="2400" dirty="0" err="1" smtClean="0"/>
              <a:t>xiàn</a:t>
            </a:r>
            <a:r>
              <a:rPr lang="en-US" sz="2400" dirty="0" smtClean="0"/>
              <a:t>	</a:t>
            </a:r>
            <a:r>
              <a:rPr lang="en-US" sz="2400" dirty="0" err="1" smtClean="0"/>
              <a:t>Xìng</a:t>
            </a:r>
            <a:r>
              <a:rPr lang="en-US" sz="2400" dirty="0" smtClean="0"/>
              <a:t>  </a:t>
            </a:r>
            <a:r>
              <a:rPr lang="en-US" sz="2400" dirty="0" err="1"/>
              <a:t>fú</a:t>
            </a:r>
            <a:r>
              <a:rPr lang="en-US" sz="2400" dirty="0"/>
              <a:t>   </a:t>
            </a:r>
            <a:r>
              <a:rPr lang="en-US" sz="2400" dirty="0" err="1"/>
              <a:t>zài</a:t>
            </a:r>
            <a:r>
              <a:rPr lang="en-US" sz="2400" dirty="0"/>
              <a:t> </a:t>
            </a:r>
            <a:r>
              <a:rPr lang="en-US" sz="2400" dirty="0" err="1"/>
              <a:t>zhuǎn</a:t>
            </a:r>
            <a:r>
              <a:rPr lang="en-US" sz="2400" dirty="0"/>
              <a:t> </a:t>
            </a:r>
            <a:r>
              <a:rPr lang="en-US" sz="2400" dirty="0" err="1"/>
              <a:t>jiǎo</a:t>
            </a:r>
            <a:r>
              <a:rPr lang="en-US" sz="2400" dirty="0"/>
              <a:t> </a:t>
            </a:r>
            <a:r>
              <a:rPr lang="en-US" sz="2400" dirty="0" err="1"/>
              <a:t>yǔ</a:t>
            </a:r>
            <a:r>
              <a:rPr lang="en-US" sz="2400" dirty="0"/>
              <a:t>     </a:t>
            </a:r>
            <a:r>
              <a:rPr lang="en-US" sz="2400" dirty="0" err="1"/>
              <a:t>nǐ</a:t>
            </a:r>
            <a:r>
              <a:rPr lang="en-US" sz="2400" dirty="0"/>
              <a:t>  </a:t>
            </a:r>
            <a:r>
              <a:rPr lang="en-US" sz="2400" dirty="0" err="1"/>
              <a:t>xiāng</a:t>
            </a:r>
            <a:r>
              <a:rPr lang="en-US" sz="2400" dirty="0"/>
              <a:t>  </a:t>
            </a:r>
            <a:r>
              <a:rPr lang="en-US" sz="2400" dirty="0" err="1" smtClean="0"/>
              <a:t>yù</a:t>
            </a:r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-7631" y="3796083"/>
            <a:ext cx="9167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 </a:t>
            </a:r>
            <a:r>
              <a:rPr lang="en-US" sz="2400" dirty="0" smtClean="0"/>
              <a:t>           </a:t>
            </a:r>
            <a:r>
              <a:rPr lang="en-US" sz="2400" dirty="0" err="1" smtClean="0"/>
              <a:t>yī</a:t>
            </a:r>
            <a:r>
              <a:rPr lang="en-US" sz="2400" dirty="0" smtClean="0"/>
              <a:t>   </a:t>
            </a:r>
            <a:r>
              <a:rPr lang="en-US" sz="2400" dirty="0" err="1"/>
              <a:t>shùn</a:t>
            </a:r>
            <a:r>
              <a:rPr lang="en-US" sz="2400" dirty="0" smtClean="0"/>
              <a:t>  </a:t>
            </a:r>
            <a:r>
              <a:rPr lang="en-US" sz="2400" dirty="0" err="1" smtClean="0"/>
              <a:t>jiān</a:t>
            </a:r>
            <a:r>
              <a:rPr lang="en-US" sz="2400" dirty="0" smtClean="0"/>
              <a:t>		</a:t>
            </a:r>
            <a:r>
              <a:rPr lang="en-US" sz="2400" dirty="0" err="1" smtClean="0"/>
              <a:t>zhè</a:t>
            </a:r>
            <a:r>
              <a:rPr lang="en-US" sz="2400" dirty="0" smtClean="0"/>
              <a:t>  </a:t>
            </a:r>
            <a:r>
              <a:rPr lang="en-US" sz="2400" dirty="0" err="1"/>
              <a:t>shì</a:t>
            </a:r>
            <a:r>
              <a:rPr lang="en-US" sz="2400" dirty="0"/>
              <a:t>   </a:t>
            </a:r>
            <a:r>
              <a:rPr lang="en-US" sz="2400" dirty="0" err="1"/>
              <a:t>jiè</a:t>
            </a:r>
            <a:r>
              <a:rPr lang="en-US" sz="2400" dirty="0"/>
              <a:t>   </a:t>
            </a:r>
            <a:r>
              <a:rPr lang="en-US" sz="2400" dirty="0" err="1"/>
              <a:t>biàn</a:t>
            </a:r>
            <a:r>
              <a:rPr lang="en-US" sz="2400" dirty="0"/>
              <a:t>  </a:t>
            </a:r>
            <a:r>
              <a:rPr lang="en-US" sz="2400" dirty="0" err="1"/>
              <a:t>dé</a:t>
            </a:r>
            <a:r>
              <a:rPr lang="en-US" sz="2400" dirty="0"/>
              <a:t>  </a:t>
            </a:r>
            <a:r>
              <a:rPr lang="en-US" sz="2400" dirty="0" err="1"/>
              <a:t>hǎo</a:t>
            </a:r>
            <a:r>
              <a:rPr lang="en-US" sz="2400" dirty="0"/>
              <a:t>  </a:t>
            </a:r>
            <a:r>
              <a:rPr lang="en-US" sz="2400" dirty="0" err="1"/>
              <a:t>měi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0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freeppt7.com/uploads/180610/1-1P610111T25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1"/>
            <a:ext cx="12192000" cy="68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8600" y="1566334"/>
            <a:ext cx="2603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擁有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全世界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4000" y="1583267"/>
            <a:ext cx="203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明白</a:t>
            </a:r>
            <a:endParaRPr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空白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85950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yōng</a:t>
            </a:r>
            <a:r>
              <a:rPr lang="en-US" sz="2800" dirty="0" smtClean="0"/>
              <a:t>  </a:t>
            </a:r>
            <a:r>
              <a:rPr lang="en-US" sz="2800" dirty="0" err="1" smtClean="0"/>
              <a:t>yǒu</a:t>
            </a:r>
            <a:endParaRPr 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85950" y="3893051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quán</a:t>
            </a:r>
            <a:r>
              <a:rPr lang="en-US" sz="2800" dirty="0" smtClean="0"/>
              <a:t> </a:t>
            </a:r>
            <a:r>
              <a:rPr lang="en-US" sz="2800" dirty="0" err="1"/>
              <a:t>shì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/>
              <a:t>jiè</a:t>
            </a:r>
            <a:endParaRPr 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85950" y="5355870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</a:t>
            </a:r>
            <a:r>
              <a:rPr lang="en-US" sz="2800" dirty="0" err="1" smtClean="0"/>
              <a:t>què</a:t>
            </a:r>
            <a:endParaRPr 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04416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míng</a:t>
            </a:r>
            <a:r>
              <a:rPr lang="en-US" sz="2800" dirty="0" smtClean="0"/>
              <a:t>  </a:t>
            </a:r>
            <a:r>
              <a:rPr lang="en-US" sz="2800" dirty="0" err="1" smtClean="0"/>
              <a:t>bái</a:t>
            </a:r>
            <a:endParaRPr 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04416" y="3899575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</a:t>
            </a:r>
            <a:r>
              <a:rPr lang="en-US" sz="2800" dirty="0" err="1" smtClean="0"/>
              <a:t>suǒ</a:t>
            </a:r>
            <a:r>
              <a:rPr lang="en-US" sz="2800" dirty="0" smtClean="0"/>
              <a:t>  </a:t>
            </a:r>
            <a:r>
              <a:rPr lang="en-US" sz="2800" dirty="0" err="1"/>
              <a:t>yǒu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04416" y="5368918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</a:t>
            </a:r>
            <a:r>
              <a:rPr lang="en-US" sz="2800" dirty="0" err="1" smtClean="0"/>
              <a:t>kòng</a:t>
            </a:r>
            <a:r>
              <a:rPr lang="en-US" sz="2800" dirty="0" smtClean="0"/>
              <a:t>  </a:t>
            </a:r>
            <a:r>
              <a:rPr lang="en-US" sz="2800" dirty="0" err="1" smtClean="0"/>
              <a:t>bái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6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0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91885" y="622099"/>
            <a:ext cx="87521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我可以擁有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全世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可以明白所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還是空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白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我可以用信心移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山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還是孤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世界沒有了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切仍是黑白 </a:t>
            </a:r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2896" y="724327"/>
            <a:ext cx="60331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不要埋藏在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心裡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愛說出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不要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默默在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一旁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愛活出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6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86749" y="497488"/>
            <a:ext cx="87833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喔愛 可以再更多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一點點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不怕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傷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害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靈魂鎖起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 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可以再更多一點點</a:t>
            </a:r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從天父來的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懼怕挪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23999" y="582706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3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可以不愛他，但不要嫌棄他- 康健雜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197744" y="1914291"/>
            <a:ext cx="8965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現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幸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福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在轉角與你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相遇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瞬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間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世界變得好美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3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freeppt7.com/uploads/180610/1-1P610111T25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1"/>
            <a:ext cx="12192000" cy="68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8600" y="1566334"/>
            <a:ext cx="2603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信心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移山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還是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3999" y="1583267"/>
            <a:ext cx="2370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孤單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一切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仍是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85950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</a:t>
            </a:r>
            <a:r>
              <a:rPr lang="en-US" sz="2800" dirty="0" err="1" smtClean="0"/>
              <a:t>xìn</a:t>
            </a:r>
            <a:r>
              <a:rPr lang="en-US" sz="2800" dirty="0" smtClean="0"/>
              <a:t>  </a:t>
            </a:r>
            <a:r>
              <a:rPr lang="en-US" sz="2800" dirty="0" err="1"/>
              <a:t>xīn</a:t>
            </a:r>
            <a:endParaRPr 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85950" y="3893051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</a:t>
            </a:r>
            <a:r>
              <a:rPr lang="en-US" sz="2800" dirty="0" err="1" smtClean="0"/>
              <a:t>yí</a:t>
            </a:r>
            <a:r>
              <a:rPr lang="en-US" sz="2800" dirty="0" smtClean="0"/>
              <a:t>   </a:t>
            </a:r>
            <a:r>
              <a:rPr lang="en-US" sz="2800" dirty="0" err="1"/>
              <a:t>shān</a:t>
            </a:r>
            <a:endParaRPr 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85950" y="5355870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</a:t>
            </a:r>
            <a:r>
              <a:rPr lang="en-US" sz="2800" dirty="0" err="1" smtClean="0"/>
              <a:t>hái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/>
              <a:t>shì</a:t>
            </a:r>
            <a:endParaRPr 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04416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</a:t>
            </a:r>
            <a:r>
              <a:rPr lang="en-US" sz="2800" dirty="0" err="1" smtClean="0"/>
              <a:t>gū</a:t>
            </a:r>
            <a:r>
              <a:rPr lang="en-US" sz="2800" dirty="0" smtClean="0"/>
              <a:t>   </a:t>
            </a:r>
            <a:r>
              <a:rPr lang="en-US" sz="2800" dirty="0" err="1"/>
              <a:t>dān</a:t>
            </a:r>
            <a:endParaRPr 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04416" y="3899575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yí</a:t>
            </a:r>
            <a:r>
              <a:rPr lang="en-US" sz="2800" dirty="0" smtClean="0"/>
              <a:t>    </a:t>
            </a:r>
            <a:r>
              <a:rPr lang="en-US" sz="2800" dirty="0" err="1"/>
              <a:t>qiè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04416" y="5368918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</a:t>
            </a:r>
            <a:r>
              <a:rPr lang="en-US" sz="2800" dirty="0" err="1" smtClean="0"/>
              <a:t>réng</a:t>
            </a:r>
            <a:r>
              <a:rPr lang="en-US" sz="2800" dirty="0" smtClean="0"/>
              <a:t> </a:t>
            </a:r>
            <a:r>
              <a:rPr lang="en-US" sz="2800" dirty="0" err="1"/>
              <a:t>shì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91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8475" y="1012954"/>
            <a:ext cx="6938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我可以擁有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全世界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可以明白所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有事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還是空白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24000" y="185449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400" dirty="0" err="1" smtClean="0"/>
              <a:t>Wǒ</a:t>
            </a:r>
            <a:r>
              <a:rPr lang="en-US" sz="2400" dirty="0" smtClean="0"/>
              <a:t> 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 smtClean="0"/>
              <a:t>yōng</a:t>
            </a:r>
            <a:r>
              <a:rPr lang="en-US" sz="2400" dirty="0" smtClean="0"/>
              <a:t> </a:t>
            </a:r>
            <a:r>
              <a:rPr lang="en-US" sz="2400" dirty="0" err="1" smtClean="0"/>
              <a:t>yǒu</a:t>
            </a:r>
            <a:r>
              <a:rPr lang="en-US" sz="2400" dirty="0" smtClean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  <a:r>
              <a:rPr lang="en-US" sz="2400" dirty="0" err="1" smtClean="0"/>
              <a:t>shì</a:t>
            </a:r>
            <a:r>
              <a:rPr lang="en-US" sz="2400" dirty="0" smtClean="0"/>
              <a:t>   </a:t>
            </a:r>
            <a:r>
              <a:rPr lang="en-US" sz="2400" dirty="0" err="1" smtClean="0"/>
              <a:t>jiè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23999" y="3140373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    </a:t>
            </a:r>
            <a:r>
              <a:rPr lang="en-US" sz="2400" dirty="0" err="1" smtClean="0"/>
              <a:t>què</a:t>
            </a:r>
            <a:r>
              <a:rPr lang="en-US" sz="2400" dirty="0" smtClean="0"/>
              <a:t>  </a:t>
            </a:r>
            <a:r>
              <a:rPr lang="en-US" sz="2400" dirty="0" err="1" smtClean="0"/>
              <a:t>méi</a:t>
            </a:r>
            <a:r>
              <a:rPr lang="en-US" sz="2400" dirty="0" smtClean="0"/>
              <a:t>  </a:t>
            </a:r>
            <a:r>
              <a:rPr lang="en-US" sz="2400" dirty="0" err="1" smtClean="0"/>
              <a:t>yǒu</a:t>
            </a:r>
            <a:r>
              <a:rPr lang="en-US" sz="2400" dirty="0" smtClean="0"/>
              <a:t>   </a:t>
            </a:r>
            <a:r>
              <a:rPr lang="en-US" sz="2400" dirty="0" err="1" smtClean="0"/>
              <a:t>ài</a:t>
            </a:r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39071" y="4492477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</a:t>
            </a:r>
            <a:r>
              <a:rPr lang="en-US" sz="2400" dirty="0" err="1" smtClean="0"/>
              <a:t>wǒ</a:t>
            </a:r>
            <a:r>
              <a:rPr lang="en-US" sz="2400" dirty="0" smtClean="0"/>
              <a:t> 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 smtClean="0"/>
              <a:t>míng</a:t>
            </a:r>
            <a:r>
              <a:rPr lang="en-US" sz="2400" dirty="0" smtClean="0"/>
              <a:t> </a:t>
            </a:r>
            <a:r>
              <a:rPr lang="en-US" sz="2400" dirty="0" err="1" smtClean="0"/>
              <a:t>bái</a:t>
            </a:r>
            <a:r>
              <a:rPr lang="en-US" sz="2400" dirty="0" smtClean="0"/>
              <a:t> </a:t>
            </a:r>
            <a:r>
              <a:rPr lang="en-US" sz="2400" dirty="0" err="1" smtClean="0"/>
              <a:t>suǒ</a:t>
            </a:r>
            <a:r>
              <a:rPr lang="en-US" sz="2400" dirty="0" smtClean="0"/>
              <a:t>  </a:t>
            </a:r>
            <a:r>
              <a:rPr lang="en-US" sz="2400" dirty="0" err="1" smtClean="0"/>
              <a:t>yǒu</a:t>
            </a:r>
            <a:r>
              <a:rPr lang="en-US" sz="2400" dirty="0" smtClean="0"/>
              <a:t>  </a:t>
            </a:r>
            <a:r>
              <a:rPr lang="en-US" sz="2400" dirty="0" err="1" smtClean="0"/>
              <a:t>shì</a:t>
            </a:r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23999" y="582706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 </a:t>
            </a:r>
            <a:r>
              <a:rPr lang="en-US" sz="2400" dirty="0" err="1" smtClean="0"/>
              <a:t>què</a:t>
            </a:r>
            <a:r>
              <a:rPr lang="en-US" sz="2400" dirty="0" smtClean="0"/>
              <a:t>  </a:t>
            </a:r>
            <a:r>
              <a:rPr lang="en-US" sz="2400" dirty="0" err="1" smtClean="0"/>
              <a:t>hái</a:t>
            </a:r>
            <a:r>
              <a:rPr lang="en-US" sz="2400" dirty="0" smtClean="0"/>
              <a:t>  </a:t>
            </a:r>
            <a:r>
              <a:rPr lang="en-US" sz="2400" dirty="0" err="1" smtClean="0"/>
              <a:t>shì</a:t>
            </a:r>
            <a:r>
              <a:rPr lang="en-US" sz="2400" dirty="0" smtClean="0"/>
              <a:t>  </a:t>
            </a:r>
            <a:r>
              <a:rPr lang="en-US" sz="2400" dirty="0" err="1" smtClean="0"/>
              <a:t>kòng</a:t>
            </a:r>
            <a:r>
              <a:rPr lang="en-US" sz="2400" dirty="0" smtClean="0"/>
              <a:t> </a:t>
            </a:r>
            <a:r>
              <a:rPr lang="en-US" sz="2400" dirty="0" err="1" smtClean="0"/>
              <a:t>bái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4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8475" y="1012954"/>
            <a:ext cx="6938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我可以用信心移山</a:t>
            </a:r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卻還是孤單</a:t>
            </a:r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這世界沒有了愛</a:t>
            </a:r>
            <a:endParaRPr lang="en-US" altLang="zh-TW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一切仍是黑白 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24000" y="185449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</a:t>
            </a:r>
            <a:r>
              <a:rPr lang="en-US" sz="2400" dirty="0" err="1"/>
              <a:t>Wǒ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 smtClean="0"/>
              <a:t>yòng</a:t>
            </a:r>
            <a:r>
              <a:rPr lang="en-US" sz="2400" dirty="0" smtClean="0"/>
              <a:t>  </a:t>
            </a:r>
            <a:r>
              <a:rPr lang="en-US" sz="2400" dirty="0" err="1" smtClean="0"/>
              <a:t>xìn</a:t>
            </a:r>
            <a:r>
              <a:rPr lang="en-US" sz="2400" dirty="0" smtClean="0"/>
              <a:t>  </a:t>
            </a:r>
            <a:r>
              <a:rPr lang="en-US" sz="2400" dirty="0" err="1" smtClean="0"/>
              <a:t>xīn</a:t>
            </a:r>
            <a:r>
              <a:rPr lang="en-US" sz="2400" dirty="0" smtClean="0"/>
              <a:t>    </a:t>
            </a:r>
            <a:r>
              <a:rPr lang="en-US" sz="2400" dirty="0" err="1" smtClean="0"/>
              <a:t>yí</a:t>
            </a:r>
            <a:r>
              <a:rPr lang="en-US" sz="2400" dirty="0" smtClean="0"/>
              <a:t>   </a:t>
            </a:r>
            <a:r>
              <a:rPr lang="en-US" sz="2400" dirty="0" err="1" smtClean="0"/>
              <a:t>shān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23999" y="3140373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</a:t>
            </a:r>
            <a:r>
              <a:rPr lang="en-US" sz="2400" dirty="0" err="1" smtClean="0"/>
              <a:t>què</a:t>
            </a:r>
            <a:r>
              <a:rPr lang="en-US" sz="2400" dirty="0" smtClean="0"/>
              <a:t>   </a:t>
            </a:r>
            <a:r>
              <a:rPr lang="en-US" sz="2400" dirty="0" err="1" smtClean="0"/>
              <a:t>hái</a:t>
            </a:r>
            <a:r>
              <a:rPr lang="en-US" sz="2400" dirty="0" smtClean="0"/>
              <a:t>   </a:t>
            </a:r>
            <a:r>
              <a:rPr lang="en-US" sz="2400" dirty="0" err="1" smtClean="0"/>
              <a:t>shì</a:t>
            </a:r>
            <a:r>
              <a:rPr lang="en-US" sz="2400" dirty="0" smtClean="0"/>
              <a:t>   </a:t>
            </a:r>
            <a:r>
              <a:rPr lang="en-US" sz="2400" dirty="0" err="1" smtClean="0"/>
              <a:t>gū</a:t>
            </a:r>
            <a:r>
              <a:rPr lang="en-US" sz="2400" dirty="0" smtClean="0"/>
              <a:t>   </a:t>
            </a:r>
            <a:r>
              <a:rPr lang="en-US" sz="2400" dirty="0" err="1" smtClean="0"/>
              <a:t>dān</a:t>
            </a:r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39071" y="4492477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</a:t>
            </a:r>
            <a:r>
              <a:rPr lang="en-US" sz="2400" dirty="0" err="1" smtClean="0"/>
              <a:t>zhè</a:t>
            </a:r>
            <a:r>
              <a:rPr lang="en-US" sz="2400" dirty="0" smtClean="0"/>
              <a:t>   </a:t>
            </a:r>
            <a:r>
              <a:rPr lang="en-US" sz="2400" dirty="0" err="1" smtClean="0"/>
              <a:t>shì</a:t>
            </a:r>
            <a:r>
              <a:rPr lang="en-US" sz="2400" dirty="0" smtClean="0"/>
              <a:t>   </a:t>
            </a:r>
            <a:r>
              <a:rPr lang="en-US" sz="2400" dirty="0" err="1" smtClean="0"/>
              <a:t>jiè</a:t>
            </a:r>
            <a:r>
              <a:rPr lang="en-US" sz="2400" dirty="0" smtClean="0"/>
              <a:t>   </a:t>
            </a:r>
            <a:r>
              <a:rPr lang="en-US" sz="2400" dirty="0" err="1" smtClean="0"/>
              <a:t>méi</a:t>
            </a:r>
            <a:r>
              <a:rPr lang="en-US" sz="2400" dirty="0" smtClean="0"/>
              <a:t>  </a:t>
            </a:r>
            <a:r>
              <a:rPr lang="en-US" sz="2400" dirty="0" err="1" smtClean="0"/>
              <a:t>yǒu</a:t>
            </a:r>
            <a:r>
              <a:rPr lang="en-US" sz="2400" dirty="0" smtClean="0"/>
              <a:t>  le     </a:t>
            </a:r>
            <a:r>
              <a:rPr lang="en-US" sz="2400" dirty="0" err="1" smtClean="0"/>
              <a:t>ài</a:t>
            </a:r>
            <a:endParaRPr 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23999" y="582706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/>
              <a:t>yí</a:t>
            </a:r>
            <a:r>
              <a:rPr lang="en-US" sz="2400" dirty="0" smtClean="0"/>
              <a:t>    </a:t>
            </a:r>
            <a:r>
              <a:rPr lang="en-US" sz="2400" dirty="0" err="1" smtClean="0"/>
              <a:t>qiè</a:t>
            </a:r>
            <a:r>
              <a:rPr lang="en-US" sz="2400" dirty="0" smtClean="0"/>
              <a:t> </a:t>
            </a:r>
            <a:r>
              <a:rPr lang="en-US" sz="2400" dirty="0" err="1"/>
              <a:t>réng</a:t>
            </a:r>
            <a:r>
              <a:rPr lang="en-US" sz="2400" dirty="0"/>
              <a:t> </a:t>
            </a:r>
            <a:r>
              <a:rPr lang="en-US" sz="2400" dirty="0" err="1"/>
              <a:t>shì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hēi</a:t>
            </a:r>
            <a:r>
              <a:rPr lang="en-US" sz="2400" dirty="0" smtClean="0"/>
              <a:t>   </a:t>
            </a:r>
            <a:r>
              <a:rPr lang="en-US" sz="2400" dirty="0" err="1" smtClean="0"/>
              <a:t>bái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09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freeppt7.com/uploads/180610/1-1P610111T25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1"/>
            <a:ext cx="12192000" cy="68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8600" y="1566334"/>
            <a:ext cx="2603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埋藏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默默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15/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一旁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3999" y="1583267"/>
            <a:ext cx="2370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活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85950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</a:t>
            </a:r>
            <a:r>
              <a:rPr lang="en-US" sz="2800" dirty="0" err="1" smtClean="0"/>
              <a:t>mái</a:t>
            </a:r>
            <a:r>
              <a:rPr lang="en-US" sz="2800" dirty="0" smtClean="0"/>
              <a:t> </a:t>
            </a:r>
            <a:r>
              <a:rPr lang="en-US" sz="2800" dirty="0" err="1"/>
              <a:t>cáng</a:t>
            </a:r>
            <a:endParaRPr 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85950" y="3893051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</a:t>
            </a:r>
            <a:r>
              <a:rPr lang="en-US" sz="2800" dirty="0" err="1" smtClean="0"/>
              <a:t>mò</a:t>
            </a:r>
            <a:r>
              <a:rPr lang="en-US" sz="2800" dirty="0" smtClean="0"/>
              <a:t>   </a:t>
            </a:r>
            <a:r>
              <a:rPr lang="en-US" sz="2800" dirty="0" err="1"/>
              <a:t>mò</a:t>
            </a:r>
            <a:endParaRPr 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85950" y="5355870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dirty="0" err="1" smtClean="0"/>
              <a:t>yī</a:t>
            </a:r>
            <a:r>
              <a:rPr lang="en-US" sz="2800" dirty="0" smtClean="0"/>
              <a:t>  </a:t>
            </a:r>
            <a:r>
              <a:rPr lang="en-US" sz="2800" dirty="0" err="1"/>
              <a:t>páng</a:t>
            </a:r>
            <a:endParaRPr 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04416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 err="1" smtClean="0"/>
              <a:t>huó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53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8475" y="1012954"/>
            <a:ext cx="69381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不要埋藏在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心裡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愛說出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不要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默默在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一旁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愛活出來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24000" y="185449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bú</a:t>
            </a:r>
            <a:r>
              <a:rPr lang="en-US" sz="2400" dirty="0" smtClean="0"/>
              <a:t>   </a:t>
            </a:r>
            <a:r>
              <a:rPr lang="en-US" sz="2400" dirty="0" err="1" smtClean="0"/>
              <a:t>yào</a:t>
            </a:r>
            <a:r>
              <a:rPr lang="en-US" sz="2400" dirty="0" smtClean="0"/>
              <a:t> </a:t>
            </a:r>
            <a:r>
              <a:rPr lang="en-US" sz="2400" dirty="0" err="1" smtClean="0"/>
              <a:t>mái</a:t>
            </a:r>
            <a:r>
              <a:rPr lang="en-US" sz="2400" dirty="0" smtClean="0"/>
              <a:t> </a:t>
            </a:r>
            <a:r>
              <a:rPr lang="en-US" sz="2400" dirty="0" err="1" smtClean="0"/>
              <a:t>cáng</a:t>
            </a:r>
            <a:r>
              <a:rPr lang="en-US" sz="2400" dirty="0" smtClean="0"/>
              <a:t>  </a:t>
            </a:r>
            <a:r>
              <a:rPr lang="en-US" sz="2400" dirty="0" err="1" smtClean="0"/>
              <a:t>zài</a:t>
            </a:r>
            <a:r>
              <a:rPr lang="en-US" sz="2400" dirty="0" smtClean="0"/>
              <a:t>   </a:t>
            </a:r>
            <a:r>
              <a:rPr lang="en-US" sz="2400" dirty="0" err="1" smtClean="0"/>
              <a:t>xīn</a:t>
            </a:r>
            <a:r>
              <a:rPr lang="en-US" sz="2400" dirty="0" smtClean="0"/>
              <a:t>     </a:t>
            </a:r>
            <a:r>
              <a:rPr lang="en-US" sz="2400" dirty="0" err="1" smtClean="0"/>
              <a:t>lǐ</a:t>
            </a:r>
            <a:endParaRPr 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23999" y="3140373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  </a:t>
            </a:r>
            <a:r>
              <a:rPr lang="en-US" sz="2400" dirty="0" err="1" smtClean="0"/>
              <a:t>Bǎ</a:t>
            </a:r>
            <a:r>
              <a:rPr lang="en-US" sz="2400" dirty="0" smtClean="0"/>
              <a:t>    </a:t>
            </a:r>
            <a:r>
              <a:rPr lang="en-US" sz="2400" dirty="0" err="1" smtClean="0"/>
              <a:t>ài</a:t>
            </a:r>
            <a:r>
              <a:rPr lang="en-US" sz="2400" dirty="0" smtClean="0"/>
              <a:t>  </a:t>
            </a:r>
            <a:r>
              <a:rPr lang="en-US" sz="2400" dirty="0" err="1" smtClean="0"/>
              <a:t>shuō</a:t>
            </a:r>
            <a:r>
              <a:rPr lang="en-US" sz="2400" dirty="0" smtClean="0"/>
              <a:t> </a:t>
            </a:r>
            <a:r>
              <a:rPr lang="en-US" sz="2400" dirty="0" err="1" smtClean="0"/>
              <a:t>chū</a:t>
            </a:r>
            <a:r>
              <a:rPr lang="en-US" sz="2400" dirty="0" smtClean="0"/>
              <a:t>   </a:t>
            </a:r>
            <a:r>
              <a:rPr lang="en-US" sz="2400" dirty="0" err="1" smtClean="0"/>
              <a:t>lái</a:t>
            </a:r>
            <a:endParaRPr 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439071" y="4492477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bú</a:t>
            </a:r>
            <a:r>
              <a:rPr lang="en-US" sz="2400" dirty="0" smtClean="0"/>
              <a:t>   </a:t>
            </a:r>
            <a:r>
              <a:rPr lang="en-US" sz="2400" dirty="0" err="1" smtClean="0"/>
              <a:t>yào</a:t>
            </a:r>
            <a:r>
              <a:rPr lang="en-US" sz="2400" dirty="0" smtClean="0"/>
              <a:t> </a:t>
            </a:r>
            <a:r>
              <a:rPr lang="en-US" sz="2400" dirty="0" err="1" smtClean="0"/>
              <a:t>mò</a:t>
            </a:r>
            <a:r>
              <a:rPr lang="en-US" sz="2400" dirty="0" smtClean="0"/>
              <a:t>   </a:t>
            </a:r>
            <a:r>
              <a:rPr lang="en-US" sz="2400" dirty="0" err="1" smtClean="0"/>
              <a:t>mò</a:t>
            </a:r>
            <a:r>
              <a:rPr lang="en-US" sz="2400" dirty="0" smtClean="0"/>
              <a:t>   </a:t>
            </a:r>
            <a:r>
              <a:rPr lang="en-US" sz="2400" dirty="0" err="1" smtClean="0"/>
              <a:t>zài</a:t>
            </a:r>
            <a:r>
              <a:rPr lang="en-US" sz="2400" dirty="0" smtClean="0"/>
              <a:t>    </a:t>
            </a:r>
            <a:r>
              <a:rPr lang="en-US" sz="2400" dirty="0" err="1" smtClean="0"/>
              <a:t>yī</a:t>
            </a:r>
            <a:r>
              <a:rPr lang="en-US" sz="2400" dirty="0" smtClean="0"/>
              <a:t>   </a:t>
            </a:r>
            <a:r>
              <a:rPr lang="en-US" sz="2400" dirty="0" err="1" smtClean="0"/>
              <a:t>páng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523999" y="582706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  </a:t>
            </a:r>
            <a:r>
              <a:rPr lang="en-US" sz="2400" dirty="0" err="1" smtClean="0"/>
              <a:t>bǎ</a:t>
            </a:r>
            <a:r>
              <a:rPr lang="en-US" sz="2400" dirty="0" smtClean="0"/>
              <a:t>    </a:t>
            </a:r>
            <a:r>
              <a:rPr lang="en-US" sz="2400" dirty="0" err="1" smtClean="0"/>
              <a:t>ài</a:t>
            </a:r>
            <a:r>
              <a:rPr lang="en-US" sz="2400" dirty="0" smtClean="0"/>
              <a:t>   </a:t>
            </a:r>
            <a:r>
              <a:rPr lang="en-US" sz="2400" dirty="0" err="1"/>
              <a:t>huó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chū</a:t>
            </a:r>
            <a:r>
              <a:rPr lang="en-US" sz="2400" dirty="0" smtClean="0"/>
              <a:t>   </a:t>
            </a:r>
            <a:r>
              <a:rPr lang="en-US" sz="2400" dirty="0" err="1" smtClean="0"/>
              <a:t>lái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freeppt7.com/uploads/180610/1-1P610111T25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1"/>
            <a:ext cx="12192000" cy="68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498600" y="1566334"/>
            <a:ext cx="2603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喔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18/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傷害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19/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靈魂</a:t>
            </a:r>
            <a:endParaRPr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33999" y="1583267"/>
            <a:ext cx="2370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20/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鎖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懼怕</a:t>
            </a:r>
            <a:endParaRPr lang="en-US" altLang="zh-CN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22/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挪開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85950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</a:t>
            </a:r>
            <a:r>
              <a:rPr lang="en-US" altLang="zh-CN" sz="2800" dirty="0" err="1" smtClean="0"/>
              <a:t>w</a:t>
            </a:r>
            <a:r>
              <a:rPr lang="en-US" sz="2800" dirty="0" err="1" smtClean="0"/>
              <a:t>Ō</a:t>
            </a:r>
            <a:endParaRPr 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85950" y="3893051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</a:t>
            </a:r>
            <a:r>
              <a:rPr lang="en-US" sz="2800" dirty="0" err="1" smtClean="0"/>
              <a:t>shāng</a:t>
            </a:r>
            <a:r>
              <a:rPr lang="en-US" sz="2800" dirty="0" smtClean="0"/>
              <a:t> </a:t>
            </a:r>
            <a:r>
              <a:rPr lang="en-US" sz="2800" dirty="0" err="1" smtClean="0"/>
              <a:t>hài</a:t>
            </a:r>
            <a:endParaRPr 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85950" y="5355870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</a:t>
            </a:r>
            <a:r>
              <a:rPr lang="en-US" sz="2800" dirty="0" err="1"/>
              <a:t>líng</a:t>
            </a:r>
            <a:r>
              <a:rPr lang="en-US" sz="2800" dirty="0"/>
              <a:t> </a:t>
            </a:r>
            <a:r>
              <a:rPr lang="en-US" sz="2800" dirty="0" err="1" smtClean="0"/>
              <a:t>hún</a:t>
            </a:r>
            <a:endParaRPr 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704416" y="2430232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 err="1" smtClean="0"/>
              <a:t>suǒ</a:t>
            </a:r>
            <a:endParaRPr 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04416" y="3899575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dirty="0" err="1" smtClean="0"/>
              <a:t>jù</a:t>
            </a:r>
            <a:r>
              <a:rPr lang="en-US" sz="2800" dirty="0" smtClean="0"/>
              <a:t>    </a:t>
            </a:r>
            <a:r>
              <a:rPr lang="en-US" sz="2800" dirty="0" err="1"/>
              <a:t>pà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04416" y="5368918"/>
            <a:ext cx="208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</a:t>
            </a:r>
            <a:r>
              <a:rPr lang="en-US" sz="2800" dirty="0" err="1" smtClean="0"/>
              <a:t>nuó</a:t>
            </a:r>
            <a:r>
              <a:rPr lang="en-US" sz="2800" dirty="0" smtClean="0"/>
              <a:t>  </a:t>
            </a:r>
            <a:r>
              <a:rPr lang="en-US" sz="2800" dirty="0" err="1" smtClean="0"/>
              <a:t>kāi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82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Kết quả hình ảnh cho love background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1" b="494"/>
          <a:stretch/>
        </p:blipFill>
        <p:spPr bwMode="auto">
          <a:xfrm>
            <a:off x="0" y="0"/>
            <a:ext cx="1218145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78731" y="2257292"/>
            <a:ext cx="69381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喔愛 可以再更多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一點點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不怕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</a:t>
            </a:r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傷害</a:t>
            </a:r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</a:t>
            </a:r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靈魂鎖起來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58333" y="3140373"/>
            <a:ext cx="607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Ō    </a:t>
            </a:r>
            <a:r>
              <a:rPr lang="en-US" sz="2400" dirty="0" err="1" smtClean="0"/>
              <a:t>ài</a:t>
            </a:r>
            <a:r>
              <a:rPr lang="en-US" sz="2400" dirty="0" smtClean="0"/>
              <a:t>       </a:t>
            </a:r>
            <a:r>
              <a:rPr lang="en-US" sz="2400" dirty="0" err="1" smtClean="0"/>
              <a:t>kě</a:t>
            </a:r>
            <a:r>
              <a:rPr lang="en-US" sz="2400" dirty="0" smtClean="0"/>
              <a:t>     </a:t>
            </a:r>
            <a:r>
              <a:rPr lang="en-US" sz="2400" dirty="0" err="1" smtClean="0"/>
              <a:t>yǐ</a:t>
            </a:r>
            <a:r>
              <a:rPr lang="en-US" sz="2400" dirty="0" smtClean="0"/>
              <a:t>   </a:t>
            </a:r>
            <a:r>
              <a:rPr lang="en-US" sz="2400" dirty="0" err="1"/>
              <a:t>zài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gèng</a:t>
            </a:r>
            <a:r>
              <a:rPr lang="en-US" sz="2400" dirty="0" smtClean="0"/>
              <a:t> </a:t>
            </a:r>
            <a:r>
              <a:rPr lang="en-US" sz="2400" dirty="0" err="1" smtClean="0"/>
              <a:t>duō</a:t>
            </a:r>
            <a:r>
              <a:rPr lang="en-US" sz="2400" dirty="0" smtClean="0"/>
              <a:t>   </a:t>
            </a:r>
            <a:r>
              <a:rPr lang="en-US" sz="2400" dirty="0" err="1" smtClean="0"/>
              <a:t>yī</a:t>
            </a:r>
            <a:r>
              <a:rPr lang="en-US" sz="2400" dirty="0" smtClean="0"/>
              <a:t>  </a:t>
            </a:r>
            <a:r>
              <a:rPr lang="en-US" sz="2400" dirty="0" err="1" smtClean="0"/>
              <a:t>diǎn</a:t>
            </a:r>
            <a:r>
              <a:rPr lang="en-US" sz="2400" dirty="0" smtClean="0"/>
              <a:t> </a:t>
            </a:r>
            <a:r>
              <a:rPr lang="en-US" sz="2400" dirty="0" err="1"/>
              <a:t>diǎn</a:t>
            </a:r>
            <a:endParaRPr 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39071" y="4492477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      </a:t>
            </a:r>
            <a:r>
              <a:rPr lang="en-US" sz="2400" dirty="0" err="1" smtClean="0"/>
              <a:t>bù</a:t>
            </a:r>
            <a:r>
              <a:rPr lang="en-US" sz="2400" dirty="0" smtClean="0"/>
              <a:t>    </a:t>
            </a:r>
            <a:r>
              <a:rPr lang="en-US" sz="2400" dirty="0" err="1" smtClean="0"/>
              <a:t>pà</a:t>
            </a:r>
            <a:r>
              <a:rPr lang="en-US" sz="2400" dirty="0" smtClean="0"/>
              <a:t>   </a:t>
            </a:r>
            <a:r>
              <a:rPr lang="en-US" sz="2400" dirty="0" err="1" smtClean="0"/>
              <a:t>bèi</a:t>
            </a:r>
            <a:r>
              <a:rPr lang="en-US" sz="2400" dirty="0" smtClean="0"/>
              <a:t> </a:t>
            </a:r>
            <a:r>
              <a:rPr lang="en-US" sz="2400" dirty="0" err="1" smtClean="0"/>
              <a:t>shāng</a:t>
            </a:r>
            <a:r>
              <a:rPr lang="en-US" sz="2400" dirty="0" smtClean="0"/>
              <a:t> </a:t>
            </a:r>
            <a:r>
              <a:rPr lang="en-US" sz="2400" dirty="0" err="1" smtClean="0"/>
              <a:t>hài</a:t>
            </a:r>
            <a:endParaRPr 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3999" y="5827068"/>
            <a:ext cx="509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</a:t>
            </a:r>
            <a:r>
              <a:rPr lang="en-US" sz="2400" dirty="0" err="1" smtClean="0"/>
              <a:t>bǎ</a:t>
            </a:r>
            <a:r>
              <a:rPr lang="en-US" sz="2400" dirty="0" smtClean="0"/>
              <a:t>  </a:t>
            </a:r>
            <a:r>
              <a:rPr lang="en-US" sz="2400" dirty="0" err="1" smtClean="0"/>
              <a:t>líng</a:t>
            </a:r>
            <a:r>
              <a:rPr lang="en-US" sz="2400" dirty="0" smtClean="0"/>
              <a:t>  </a:t>
            </a:r>
            <a:r>
              <a:rPr lang="en-US" sz="2400" dirty="0" err="1" smtClean="0"/>
              <a:t>hún</a:t>
            </a:r>
            <a:r>
              <a:rPr lang="en-US" sz="2400" dirty="0" smtClean="0"/>
              <a:t> </a:t>
            </a:r>
            <a:r>
              <a:rPr lang="en-US" sz="2400" dirty="0" err="1"/>
              <a:t>suǒ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qǐ</a:t>
            </a:r>
            <a:r>
              <a:rPr lang="en-US" sz="2400" dirty="0" smtClean="0"/>
              <a:t>    </a:t>
            </a:r>
            <a:r>
              <a:rPr lang="en-US" sz="2400" dirty="0" err="1" smtClean="0"/>
              <a:t>lái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82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657</Words>
  <Application>Microsoft Office PowerPoint</Application>
  <PresentationFormat>Widescreen</PresentationFormat>
  <Paragraphs>207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新細明體</vt:lpstr>
      <vt:lpstr>宋体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Truong Phu</dc:creator>
  <cp:lastModifiedBy>Phước Duy Nguyễn</cp:lastModifiedBy>
  <cp:revision>25</cp:revision>
  <dcterms:created xsi:type="dcterms:W3CDTF">2020-02-27T15:30:25Z</dcterms:created>
  <dcterms:modified xsi:type="dcterms:W3CDTF">2020-08-28T08:27:19Z</dcterms:modified>
</cp:coreProperties>
</file>