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57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C58FA-E13E-4DA4-96B1-459853F5441F}" type="datetimeFigureOut">
              <a:rPr lang="zh-TW" altLang="en-US" smtClean="0"/>
              <a:pPr/>
              <a:t>2020/8/13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B6F05-163D-4882-8BBA-8ABA8AE30C1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4" descr="ãhe's got the whole world in his hands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15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 descr="KhÃ´ng cÃ³ mÃ´ táº£ áº£nh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9196" y="24"/>
            <a:ext cx="484882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292" name="Picture 4" descr="ãhe's got the whole world in his hands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15"/>
            <a:ext cx="9144000" cy="5143501"/>
          </a:xfrm>
          <a:prstGeom prst="rect">
            <a:avLst/>
          </a:prstGeom>
          <a:noFill/>
        </p:spPr>
      </p:pic>
      <p:sp>
        <p:nvSpPr>
          <p:cNvPr id="5" name="圓角矩形 4"/>
          <p:cNvSpPr/>
          <p:nvPr/>
        </p:nvSpPr>
        <p:spPr>
          <a:xfrm>
            <a:off x="71406" y="928670"/>
            <a:ext cx="4214842" cy="50720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Got</a:t>
            </a:r>
          </a:p>
          <a:p>
            <a:pPr algn="ctr"/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Whole</a:t>
            </a:r>
          </a:p>
          <a:p>
            <a:pPr algn="ctr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World</a:t>
            </a:r>
          </a:p>
          <a:p>
            <a:pPr algn="ctr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Times New Roman" pitchFamily="18" charset="0"/>
            </a:endParaRP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Hands</a:t>
            </a:r>
          </a:p>
          <a:p>
            <a:pPr algn="ctr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Times New Roman" pitchFamily="18" charset="0"/>
              </a:rPr>
              <a:t> </a:t>
            </a:r>
            <a:endParaRPr lang="zh-TW" altLang="en-US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Daddy                Dad</a:t>
            </a:r>
          </a:p>
          <a:p>
            <a:r>
              <a:rPr lang="en-US" altLang="zh-TW" dirty="0" smtClean="0"/>
              <a:t>Mommy             Mom</a:t>
            </a:r>
          </a:p>
          <a:p>
            <a:r>
              <a:rPr lang="en-US" altLang="zh-TW" dirty="0" smtClean="0"/>
              <a:t>Brother </a:t>
            </a:r>
          </a:p>
          <a:p>
            <a:r>
              <a:rPr lang="en-US" altLang="zh-TW" dirty="0" smtClean="0"/>
              <a:t>Sister </a:t>
            </a:r>
          </a:p>
          <a:p>
            <a:r>
              <a:rPr lang="en-US" altLang="zh-TW" dirty="0" smtClean="0"/>
              <a:t>Younger Brother</a:t>
            </a:r>
          </a:p>
          <a:p>
            <a:r>
              <a:rPr lang="en-US" altLang="zh-TW" dirty="0" smtClean="0"/>
              <a:t>Younger Sister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</a:t>
            </a: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800" b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8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</a:t>
            </a:r>
            <a:endParaRPr lang="zh-TW" altLang="en-US" sz="3800" b="1" dirty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357298"/>
            <a:ext cx="864399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daddy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zh-TW" altLang="en-US" sz="3600" b="1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096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76" y="1617681"/>
            <a:ext cx="89297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mommy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</a:t>
            </a: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5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 </a:t>
            </a:r>
            <a:endParaRPr lang="zh-TW" altLang="en-US" sz="3500" b="1" dirty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357298"/>
            <a:ext cx="8715436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brother in His 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</a:t>
            </a:r>
            <a:r>
              <a:rPr lang="en-US" sz="3600" b="1" dirty="0" smtClean="0">
                <a:solidFill>
                  <a:srgbClr val="00B0F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.</a:t>
            </a:r>
            <a:endParaRPr lang="zh-TW" altLang="en-US" sz="3600" b="1" dirty="0">
              <a:solidFill>
                <a:srgbClr val="00B0F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0968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06" y="1617681"/>
            <a:ext cx="8929718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you and me, sister in His </a:t>
            </a: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hands,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</a:t>
            </a:r>
            <a:r>
              <a:rPr lang="en-US" sz="3600" b="1" dirty="0">
                <a:solidFill>
                  <a:srgbClr val="C0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got the whole world in His hands. </a:t>
            </a:r>
            <a:endParaRPr lang="zh-TW" altLang="en-US" sz="3600" b="1" dirty="0">
              <a:solidFill>
                <a:srgbClr val="C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ç¸éåç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"/>
            <a:ext cx="9144000" cy="6858000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14282" y="1428736"/>
            <a:ext cx="892971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me, family in His hands,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and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me</a:t>
            </a:r>
            <a:r>
              <a:rPr lang="en-US" sz="37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family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hands,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you and me</a:t>
            </a:r>
            <a:r>
              <a:rPr lang="en-US" sz="3700" b="1" dirty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family </a:t>
            </a: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 His hands,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He's got the whole world in His hands. </a:t>
            </a:r>
            <a:endParaRPr kumimoji="0" lang="zh-TW" altLang="en-US" sz="37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252</Words>
  <Application>Microsoft Office PowerPoint</Application>
  <PresentationFormat>如螢幕大小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He's Got The Whole World in His Hands</dc:title>
  <dc:creator>DaTang</dc:creator>
  <cp:lastModifiedBy>Admin</cp:lastModifiedBy>
  <cp:revision>28</cp:revision>
  <dcterms:created xsi:type="dcterms:W3CDTF">2019-02-12T10:27:21Z</dcterms:created>
  <dcterms:modified xsi:type="dcterms:W3CDTF">2020-08-13T11:15:34Z</dcterms:modified>
</cp:coreProperties>
</file>