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-64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062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643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288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46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1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574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174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03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377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748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D26-8C48-4CA3-B169-97A4A2794143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505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1D26-8C48-4CA3-B169-97A4A2794143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94FBE-A493-43C0-9C3A-DDEA1812A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054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聖靈的果子</a:t>
            </a:r>
            <a:endParaRPr lang="en-US" sz="8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shèng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líng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de 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guǒ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</a:t>
            </a:r>
            <a:endParaRPr lang="en-US" sz="48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08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417" y="543576"/>
            <a:ext cx="2621273" cy="215248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仁</a:t>
            </a: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愛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ài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3202" y="543577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喜樂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xǐ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lè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57987" y="543575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和平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hé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píng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48416" y="2696062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忍耐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rěn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nài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03201" y="2696061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恩慈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ēn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7987" y="2696060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良善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liáng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shàn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72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536" y="543574"/>
            <a:ext cx="2621273" cy="215248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信實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xìn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shí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6142" y="543574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溫柔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wēn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róu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36536" y="2818972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節制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jié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zhì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36141" y="2818972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聖靈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shèng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líng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695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536" y="543574"/>
            <a:ext cx="2621273" cy="215248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安慰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ān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wèi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6142" y="543574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教導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jiào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dǎo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36536" y="2818972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勇敢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yǒng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gǎn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36141" y="2818972"/>
            <a:ext cx="2621273" cy="215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站穩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zhàn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wěn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655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70" y="402176"/>
            <a:ext cx="10973587" cy="60834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仁 愛 喜 樂 和 平</a:t>
            </a:r>
            <a:endParaRPr lang="en-US" altLang="zh-TW" sz="5400" dirty="0" smtClean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r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én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ài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xǐ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lè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hé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píng</a:t>
            </a:r>
            <a:endParaRPr lang="en-US" sz="4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忍 耐 恩 慈 良 善</a:t>
            </a:r>
            <a:endParaRPr lang="en-US" altLang="zh-CN" sz="6000" dirty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rěn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nài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ēn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cí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liáng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shàn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TW" altLang="en-US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信 實 溫 柔 和 節 制</a:t>
            </a:r>
            <a:endParaRPr lang="en-US" altLang="zh-TW" sz="6100" dirty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xìn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shí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wēn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róu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hé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jié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zhì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	     </a:t>
            </a:r>
            <a:r>
              <a:rPr lang="zh-TW" altLang="en-US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這 些 都 是 聖 靈 的 果 子</a:t>
            </a:r>
            <a:endParaRPr lang="en-US" altLang="zh-TW" sz="6100" dirty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	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zhè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xiē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dōu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shì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shèng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líng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de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guǒ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zi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762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70" y="402176"/>
            <a:ext cx="10973587" cy="60834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親 愛 的 聖 靈 在 我 心</a:t>
            </a:r>
            <a:endParaRPr lang="en-US" altLang="zh-TW" sz="5400" dirty="0" smtClean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īn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ài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de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shèng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líng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zài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wǒ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xīn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TW" altLang="en-US" sz="60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教 導 安 慰 使 我 結 果 子</a:t>
            </a:r>
            <a:endParaRPr lang="en-US" altLang="zh-CN" sz="6000" dirty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jiào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dǎo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ān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wèi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shǐ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wǒ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jié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guǒ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zi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TW" altLang="en-US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天 天 有 喜 樂 在 我 心</a:t>
            </a:r>
            <a:endParaRPr lang="en-US" altLang="zh-TW" sz="6100" dirty="0" smtClean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tiān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tiān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yǒu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xǐ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lè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zài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wǒ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xīn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	      </a:t>
            </a:r>
            <a:r>
              <a:rPr lang="zh-TW" altLang="en-US" sz="6100" dirty="0" smtClean="0">
                <a:solidFill>
                  <a:schemeClr val="accent6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勇 敢 站 穩 愛 人 如 己</a:t>
            </a:r>
            <a:endParaRPr lang="en-US" altLang="zh-TW" sz="6100" dirty="0">
              <a:solidFill>
                <a:schemeClr val="accent6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			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yǒng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gǎn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zhàn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4">
                    <a:lumMod val="50000"/>
                  </a:schemeClr>
                </a:solidFill>
              </a:rPr>
              <a:t>wěn</a:t>
            </a: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ài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rén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rú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sz="4400" dirty="0" err="1" smtClean="0">
                <a:solidFill>
                  <a:schemeClr val="accent4">
                    <a:lumMod val="50000"/>
                  </a:schemeClr>
                </a:solidFill>
              </a:rPr>
              <a:t>jǐ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319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80</Words>
  <Application>Microsoft Office PowerPoint</Application>
  <PresentationFormat>自訂</PresentationFormat>
  <Paragraphs>46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Theme</vt:lpstr>
      <vt:lpstr>聖靈的果子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16</cp:revision>
  <dcterms:created xsi:type="dcterms:W3CDTF">2020-01-07T14:21:07Z</dcterms:created>
  <dcterms:modified xsi:type="dcterms:W3CDTF">2020-10-02T10:40:36Z</dcterms:modified>
</cp:coreProperties>
</file>