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0" r:id="rId3"/>
    <p:sldId id="288" r:id="rId4"/>
    <p:sldId id="289" r:id="rId5"/>
    <p:sldId id="284" r:id="rId6"/>
    <p:sldId id="265" r:id="rId7"/>
    <p:sldId id="266" r:id="rId8"/>
    <p:sldId id="279" r:id="rId9"/>
    <p:sldId id="267" r:id="rId10"/>
    <p:sldId id="268" r:id="rId11"/>
    <p:sldId id="301" r:id="rId12"/>
    <p:sldId id="290" r:id="rId13"/>
    <p:sldId id="291" r:id="rId14"/>
    <p:sldId id="292" r:id="rId15"/>
    <p:sldId id="293" r:id="rId16"/>
    <p:sldId id="294" r:id="rId17"/>
    <p:sldId id="295" r:id="rId18"/>
    <p:sldId id="273" r:id="rId19"/>
    <p:sldId id="302" r:id="rId20"/>
    <p:sldId id="297" r:id="rId21"/>
    <p:sldId id="298" r:id="rId22"/>
    <p:sldId id="299" r:id="rId23"/>
    <p:sldId id="274" r:id="rId24"/>
    <p:sldId id="287" r:id="rId25"/>
    <p:sldId id="275" r:id="rId26"/>
    <p:sldId id="285" r:id="rId27"/>
    <p:sldId id="277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1" autoAdjust="0"/>
    <p:restoredTop sz="94660"/>
  </p:normalViewPr>
  <p:slideViewPr>
    <p:cSldViewPr>
      <p:cViewPr varScale="1">
        <p:scale>
          <a:sx n="121" d="100"/>
          <a:sy n="121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C11D-7595-4FFF-B943-45B76C4682BB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FFDD9-0AEF-4449-9E22-28B9B4BEE4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5869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FDD9-0AEF-4449-9E22-28B9B4BEE47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96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FDD9-0AEF-4449-9E22-28B9B4BEE47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300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FDD9-0AEF-4449-9E22-28B9B4BEE47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300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957A-4702-4479-B4F5-1972E4A4B8C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CC1C-6764-4BD6-80EC-75091E8169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-32" y="317754"/>
            <a:chExt cx="9144032" cy="6254518"/>
          </a:xfrm>
        </p:grpSpPr>
        <p:pic>
          <p:nvPicPr>
            <p:cNvPr id="5" name="Picture 2" descr="Kết quả hình ảnh cho schoo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2" y="317754"/>
              <a:ext cx="9144032" cy="6254518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2071661" y="1563254"/>
              <a:ext cx="5032165" cy="15999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宣道會梁汝學堂</a:t>
              </a:r>
              <a:endParaRPr lang="en-US" altLang="zh-TW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r>
                <a:rPr lang="zh-TW" alt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華</a:t>
              </a:r>
              <a:r>
                <a:rPr lang="en-US" altLang="zh-CN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/</a:t>
              </a:r>
              <a:r>
                <a:rPr lang="zh-TW" alt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英文識字班</a:t>
              </a:r>
              <a:endParaRPr lang="zh-TW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19750" y="3219438"/>
              <a:ext cx="2977107" cy="15999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20</a:t>
              </a:r>
              <a:r>
                <a:rPr lang="en-US" altLang="zh-CN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18</a:t>
              </a:r>
              <a:r>
                <a:rPr lang="zh-CN" altLang="en-US" sz="5400" b="1" dirty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學</a:t>
              </a:r>
              <a:r>
                <a:rPr lang="zh-TW" altLang="en-US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年</a:t>
              </a:r>
              <a:endParaRPr lang="en-US" altLang="zh-TW" sz="5400" b="1" dirty="0">
                <a:ln w="9525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algn="ctr"/>
              <a:r>
                <a:rPr lang="zh-TW" altLang="en-US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總結禮</a:t>
              </a:r>
              <a:endParaRPr lang="zh-TW" altLang="en-US" sz="5400" b="1" dirty="0">
                <a:ln w="9525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214282" y="214290"/>
            <a:ext cx="8742240" cy="5929354"/>
            <a:chOff x="214282" y="428604"/>
            <a:chExt cx="8742240" cy="5929354"/>
          </a:xfrm>
        </p:grpSpPr>
        <p:pic>
          <p:nvPicPr>
            <p:cNvPr id="21506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428628"/>
              <a:ext cx="4384522" cy="5929330"/>
            </a:xfrm>
            <a:prstGeom prst="rect">
              <a:avLst/>
            </a:prstGeom>
            <a:noFill/>
          </p:spPr>
        </p:pic>
        <p:pic>
          <p:nvPicPr>
            <p:cNvPr id="3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428604"/>
              <a:ext cx="4384522" cy="5929330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5786446" y="2203154"/>
              <a:ext cx="2499402" cy="3139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600" b="1" u="sng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學生成績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endPara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>
                <a:buFontTx/>
                <a:buChar char="-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優等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	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1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5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  <a:p>
              <a:pPr>
                <a:buFontTx/>
                <a:buChar char="-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良等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: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	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14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>
                <a:buFontTx/>
                <a:buChar char="-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中等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	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9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  <a:p>
              <a:pPr>
                <a:buFontTx/>
                <a:buChar char="-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不合格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:	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29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160" y="2203153"/>
              <a:ext cx="2499402" cy="3139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3600" b="1" u="sng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學生成績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</a:p>
            <a:p>
              <a:pPr algn="just"/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-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優等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: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	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25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 algn="just"/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-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良等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	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6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  <a:p>
              <a:pPr algn="just">
                <a:buFontTx/>
                <a:buChar char="-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中等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: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	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4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 algn="just">
                <a:buFontTx/>
                <a:buChar char="-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不合格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: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	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15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9" name="矩形 3"/>
          <p:cNvSpPr/>
          <p:nvPr/>
        </p:nvSpPr>
        <p:spPr>
          <a:xfrm>
            <a:off x="1419691" y="1136938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華文班</a:t>
            </a:r>
            <a:endParaRPr lang="zh-TW" altLang="en-US" sz="40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5786446" y="112474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英文班</a:t>
            </a:r>
            <a:endParaRPr lang="zh-TW" altLang="en-US" sz="40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214282" y="214290"/>
            <a:ext cx="8742240" cy="5929354"/>
            <a:chOff x="214282" y="428604"/>
            <a:chExt cx="8742240" cy="5929354"/>
          </a:xfrm>
        </p:grpSpPr>
        <p:pic>
          <p:nvPicPr>
            <p:cNvPr id="21506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428628"/>
              <a:ext cx="4384522" cy="5929330"/>
            </a:xfrm>
            <a:prstGeom prst="rect">
              <a:avLst/>
            </a:prstGeom>
            <a:noFill/>
          </p:spPr>
        </p:pic>
        <p:pic>
          <p:nvPicPr>
            <p:cNvPr id="3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428604"/>
              <a:ext cx="4384522" cy="5929330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1071538" y="2214554"/>
              <a:ext cx="2975495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3600" b="1" u="sng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學生成績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升班的學生：</a:t>
              </a:r>
              <a:r>
                <a:rPr lang="en-US" altLang="zh-CN" sz="28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70%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留班的學生：</a:t>
              </a:r>
              <a:r>
                <a:rPr lang="en-US" altLang="zh-CN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30%</a:t>
              </a:r>
              <a:endParaRPr lang="en-US" altLang="zh-TW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9" name="矩形 3"/>
          <p:cNvSpPr/>
          <p:nvPr/>
        </p:nvSpPr>
        <p:spPr>
          <a:xfrm>
            <a:off x="1419691" y="1136938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華文班</a:t>
            </a:r>
            <a:endParaRPr lang="zh-TW" altLang="en-US" sz="40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5786446" y="112474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英文班</a:t>
            </a:r>
            <a:endParaRPr lang="zh-TW" altLang="en-US" sz="40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818" y="2214554"/>
            <a:ext cx="297549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6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學生成績</a:t>
            </a:r>
            <a:r>
              <a: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:</a:t>
            </a:r>
            <a:endParaRPr lang="en-US" altLang="zh-TW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升班的學生：</a:t>
            </a:r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57%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留班的學生：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43%</a:t>
            </a:r>
            <a:endParaRPr lang="en-US" altLang="zh-TW" sz="2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1410"/>
            <a:ext cx="9157059" cy="68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沒有</a:t>
            </a:r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聖誕</a:t>
            </a:r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老公公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019" y="0"/>
            <a:ext cx="9141718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5573" y="2339478"/>
            <a:ext cx="7004819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聖誕老公公公公公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駕著麋鹿雪橇在空中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他要爬窗戶入煙囪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為你帶著禮物衝衝衝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58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1973"/>
            <a:ext cx="9144000" cy="688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小小的時候有著一個夢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十二月的天空有聖誕老公公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他會帶來禮物 他會帶來祝福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可是等了好多年 他都沒出現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264" y="25"/>
            <a:ext cx="915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848" y="24928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長大的時候有人告訴我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十二月的天空耶穌為我降生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祂會帶來禮物 祂會帶來祝福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聖誕主耶穌 是你我的</a:t>
            </a:r>
            <a:r>
              <a:rPr lang="zh-TW" altLang="en-US" sz="5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幫助</a:t>
            </a:r>
            <a:endParaRPr lang="zh-TW" altLang="en-US" sz="5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21133" y="-29149"/>
            <a:ext cx="9122867" cy="68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2" y="1700808"/>
            <a:ext cx="7128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沒有聖誕老公公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只有愛我的主耶穌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賜給我喜樂平安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為我們帶來</a:t>
            </a:r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祝福</a:t>
            </a:r>
            <a:endParaRPr lang="zh-TW" altLang="en-US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4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487213"/>
            <a:ext cx="66967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沒有</a:t>
            </a: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聖誕老公公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只有愛我的主耶穌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叮叮噹叮叮噹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耶穌給我們</a:t>
            </a:r>
            <a:r>
              <a:rPr lang="zh-TW" altLang="en-US" sz="5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禮物</a:t>
            </a:r>
            <a:endParaRPr lang="zh-TW" altLang="en-US" sz="5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Kết quả hình ảnh cho school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矩形 1"/>
          <p:cNvSpPr/>
          <p:nvPr/>
        </p:nvSpPr>
        <p:spPr>
          <a:xfrm>
            <a:off x="2548048" y="1556792"/>
            <a:ext cx="404790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短講</a:t>
            </a:r>
            <a:endParaRPr lang="en-US" altLang="zh-CN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堂主任</a:t>
            </a:r>
            <a:endParaRPr lang="en-US" altLang="zh-TW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陳良棟牧</a:t>
            </a:r>
            <a:r>
              <a:rPr lang="zh-TW" altLang="en-US" sz="6000" b="1" cap="all" dirty="0" smtClean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師</a:t>
            </a:r>
            <a:endParaRPr lang="zh-TW" altLang="en-US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5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4662" y="214290"/>
            <a:ext cx="8422783" cy="6293251"/>
          </a:xfrm>
        </p:spPr>
        <p:txBody>
          <a:bodyPr>
            <a:noAutofit/>
          </a:bodyPr>
          <a:lstStyle/>
          <a:p>
            <a:pPr marL="0" indent="0">
              <a:lnSpc>
                <a:spcPts val="432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必有童女懷孕生子；人要稱他的名為以馬內利。（以馬內利翻出來就是「　</a:t>
            </a:r>
            <a:r>
              <a:rPr lang="zh-TW" altLang="en-US" sz="3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神與我們同在</a:t>
            </a:r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vi-VN" altLang="zh-CN" sz="3600" dirty="0" smtClean="0">
                <a:solidFill>
                  <a:srgbClr val="002060"/>
                </a:solidFill>
                <a:ea typeface="標楷體" panose="03000509000000000000" pitchFamily="65" charset="-120"/>
              </a:rPr>
              <a:t>               </a:t>
            </a:r>
            <a:r>
              <a:rPr lang="zh-CN" altLang="en-US" sz="3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聖經 馬太福音</a:t>
            </a:r>
            <a:r>
              <a:rPr lang="zh-CN" altLang="en-US" sz="3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CN" sz="3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23</a:t>
            </a:r>
          </a:p>
          <a:p>
            <a:pPr marL="0" indent="0">
              <a:lnSpc>
                <a:spcPts val="4320"/>
              </a:lnSpc>
              <a:buNone/>
            </a:pPr>
            <a:r>
              <a:rPr lang="vi-V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Nầy, một gái đồng trinh sẽ chịu thai, và sanh một con trai, Rồi người ta sẽ đặt tên con trai đó là Em-ma-nu-ên; nghĩa là: </a:t>
            </a:r>
            <a:r>
              <a:rPr lang="vi-V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 Chúa Trời ở cùng chúng ta</a:t>
            </a:r>
            <a:r>
              <a:rPr lang="vi-V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vi-VN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 Thánh sách Tin lành Ma-thi-ơ1:23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vi-VN" altLang="zh-CN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320"/>
              </a:lnSpc>
              <a:buNone/>
            </a:pP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See, the virgin will be with child, and will give birth to a son, and they will give him the name Immanuel, that is, 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God with us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ts val="4320"/>
              </a:lnSpc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vi-VN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Bible, Matthew 1:23)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6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348" y="1785926"/>
            <a:ext cx="8501122" cy="33575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CN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我們祝你聖誕快樂</a:t>
            </a:r>
            <a:endParaRPr lang="en-US" altLang="zh-CN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wish you a merry Christmas</a:t>
            </a:r>
            <a:endParaRPr lang="en-US" altLang="zh-CN" sz="40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828800"/>
            <a:ext cx="8643998" cy="4572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The world is searching 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for the answer 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A ray of hope in a hopeless world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Who can we turn to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Where is our 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rescue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0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39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1828800"/>
            <a:ext cx="6400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76200" y="1981200"/>
            <a:ext cx="9372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There is someone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He’s the answer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He’s the light and he’ll light the way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His name is Jesus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Berlin Sans FB Demi" pitchFamily="34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nd he came to save us 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0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3900" y="1428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85692" y="1500174"/>
            <a:ext cx="9372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He is the light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</a:rPr>
              <a:t>light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</a:rPr>
              <a:t>light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Light of the world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And he shine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</a:rPr>
              <a:t>shine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 shines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All over the earth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Shining bright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</a:rPr>
              <a:t>bright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</a:rPr>
              <a:t>bright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He is the light of the 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</a:rPr>
              <a:t>world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555776" y="2204864"/>
            <a:ext cx="3429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頒獎</a:t>
            </a:r>
            <a:endParaRPr lang="zh-TW" alt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627784" y="1700808"/>
            <a:ext cx="342902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慶祝聖誕</a:t>
            </a:r>
            <a:endParaRPr lang="zh-TW" alt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8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68" y="142852"/>
            <a:ext cx="2034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7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通告</a:t>
            </a:r>
            <a:endParaRPr lang="zh-TW" altLang="en-US" sz="7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659" y="1500174"/>
            <a:ext cx="8148384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TW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2019</a:t>
            </a:r>
            <a:r>
              <a:rPr lang="zh-TW" altLang="en-US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學年</a:t>
            </a:r>
            <a:r>
              <a:rPr lang="zh-CN" altLang="en-US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上</a:t>
            </a:r>
            <a:r>
              <a:rPr lang="zh-TW" altLang="en-US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學期開學時間</a:t>
            </a:r>
            <a:r>
              <a:rPr lang="en-US" altLang="zh-TW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algn="ctr"/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中文班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星期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一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algn="ctr"/>
            <a:r>
              <a:rPr lang="zh-TW" altLang="en-US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英文班</a:t>
            </a:r>
            <a:r>
              <a:rPr lang="en-US" altLang="zh-TW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spc="0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星期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二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algn="ctr"/>
            <a:r>
              <a:rPr lang="zh-CN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晚上 </a:t>
            </a:r>
            <a:r>
              <a:rPr lang="en-US" altLang="zh-CN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CN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altLang="zh-CN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00 - 7</a:t>
            </a:r>
            <a:r>
              <a:rPr lang="zh-CN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altLang="zh-CN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15</a:t>
            </a:r>
            <a:endParaRPr lang="en-US" altLang="zh-TW" sz="5400" b="1" cap="all" dirty="0" smtClean="0">
              <a:ln/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上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學期時間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-5</a:t>
            </a:r>
            <a:r>
              <a:rPr lang="zh-TW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endParaRPr lang="en-US" altLang="zh-TW" sz="5400" b="1" cap="all" dirty="0" smtClean="0">
              <a:ln/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例</a:t>
            </a:r>
            <a:r>
              <a:rPr lang="zh-TW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費</a:t>
            </a:r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 </a:t>
            </a:r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100.000</a:t>
            </a:r>
            <a:r>
              <a:rPr lang="zh-TW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元</a:t>
            </a:r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214282" y="764704"/>
            <a:ext cx="8742240" cy="5929354"/>
            <a:chOff x="214282" y="428604"/>
            <a:chExt cx="8742240" cy="5929354"/>
          </a:xfrm>
        </p:grpSpPr>
        <p:pic>
          <p:nvPicPr>
            <p:cNvPr id="21506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428628"/>
              <a:ext cx="4384522" cy="5929330"/>
            </a:xfrm>
            <a:prstGeom prst="rect">
              <a:avLst/>
            </a:prstGeom>
            <a:noFill/>
          </p:spPr>
        </p:pic>
        <p:pic>
          <p:nvPicPr>
            <p:cNvPr id="3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428604"/>
              <a:ext cx="4384522" cy="5929330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1419691" y="1363792"/>
              <a:ext cx="172354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cap="none" spc="0" dirty="0" smtClean="0">
                  <a:ln w="10541" cmpd="sng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華文班</a:t>
              </a:r>
              <a:endParaRPr lang="zh-TW" altLang="en-US" sz="4000" b="1" cap="none" spc="0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86446" y="1363792"/>
              <a:ext cx="172354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cap="none" spc="0" dirty="0" smtClean="0">
                  <a:ln w="10541" cmpd="sng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英文班</a:t>
              </a:r>
              <a:endParaRPr lang="zh-TW" altLang="en-US" sz="4000" b="1" cap="none" spc="0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6963" y="2246802"/>
              <a:ext cx="3653564" cy="34163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初階班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**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一年級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(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一</a:t>
              </a:r>
              <a:r>
                <a:rPr lang="zh-CN" altLang="en-US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上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二年級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(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二</a:t>
              </a:r>
              <a:r>
                <a:rPr lang="zh-CN" altLang="en-US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上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三年級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(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三</a:t>
              </a:r>
              <a:r>
                <a:rPr lang="zh-CN" altLang="en-US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上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四年級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(</a:t>
              </a:r>
              <a:r>
                <a:rPr lang="zh-CN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四上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CN" altLang="en-US" sz="36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五年</a:t>
              </a:r>
              <a:r>
                <a:rPr lang="zh-CN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级</a:t>
              </a:r>
              <a:r>
                <a:rPr lang="en-US" altLang="zh-CN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 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(</a:t>
              </a:r>
              <a:r>
                <a:rPr lang="zh-CN" altLang="en-US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五</a:t>
              </a:r>
              <a:r>
                <a:rPr lang="zh-CN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上</a:t>
              </a:r>
              <a:r>
                <a:rPr lang="en-US" altLang="zh-CN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)</a:t>
              </a:r>
              <a:endParaRPr lang="zh-TW" alt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96217" y="2300812"/>
              <a:ext cx="3736087" cy="23083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Let’s go Starter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Let’s go 1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Let’s go </a:t>
              </a:r>
              <a:r>
                <a:rPr lang="en-US" altLang="zh-TW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3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Let’s go </a:t>
              </a:r>
              <a:r>
                <a:rPr lang="en-US" altLang="zh-TW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5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10" name="矩形 1"/>
          <p:cNvSpPr/>
          <p:nvPr/>
        </p:nvSpPr>
        <p:spPr>
          <a:xfrm>
            <a:off x="227684" y="68108"/>
            <a:ext cx="874224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MingLiU (Body)"/>
              </a:rPr>
              <a:t>201</a:t>
            </a:r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MingLiU (Body)"/>
              </a:rPr>
              <a:t>9</a:t>
            </a:r>
            <a:r>
              <a:rPr lang="en-US" altLang="zh-TW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MingLiU (Body)"/>
              </a:rPr>
              <a:t> </a:t>
            </a:r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MingLiU (Body)"/>
              </a:rPr>
              <a:t>學年上學期課程</a:t>
            </a:r>
            <a:endParaRPr lang="zh-TW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MingLiU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80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0"/>
            <a:ext cx="64807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8" y="857233"/>
            <a:ext cx="6553200" cy="17859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我們祝你聖誕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快樂（</a:t>
            </a: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x3)</a:t>
            </a:r>
            <a:endParaRPr lang="en-US" altLang="zh-CN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並賀新年納福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0034" y="2357430"/>
            <a:ext cx="8643998" cy="2392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wish you a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merry Christmas (x3)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 happy New Year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ctr">
              <a:spcBef>
                <a:spcPct val="20000"/>
              </a:spcBef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Mừng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vui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Giáng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Sinh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trong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hòa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bình</a:t>
            </a:r>
            <a:endParaRPr kumimoji="0" lang="en-US" sz="36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Mừng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vui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Giáng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Sinh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lành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Mừng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vui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Giáng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Sinh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trong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huy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hoàng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năm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bình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8662" y="642918"/>
            <a:ext cx="7215238" cy="3643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願大喜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訊息 賜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平安給你</a:t>
            </a:r>
            <a:endParaRPr lang="en-US" altLang="zh-CN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恭祝聖誕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快樂 並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賀新年納福</a:t>
            </a:r>
            <a:endParaRPr lang="en-US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71472" y="2251099"/>
            <a:ext cx="8143932" cy="2392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Good tidings we bring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To you and your kin;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Good tidings for Christmas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And a happy New Year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lvl="0" indent="-342900" algn="ctr">
              <a:spcBef>
                <a:spcPct val="20000"/>
              </a:spcBef>
            </a:pPr>
            <a:endParaRPr lang="en-US" sz="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Nguyện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luôn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tươi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vui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khắp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mọi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nẻo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endParaRPr 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Giáng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đầy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phước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hạnh</a:t>
            </a:r>
            <a:endParaRPr 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năm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bình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an!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Kết quả hình ảnh cho school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矩形 1"/>
          <p:cNvSpPr/>
          <p:nvPr/>
        </p:nvSpPr>
        <p:spPr>
          <a:xfrm>
            <a:off x="2548048" y="1628800"/>
            <a:ext cx="404790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6000" b="1" cap="all" dirty="0" smtClean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始</a:t>
            </a:r>
            <a:r>
              <a:rPr lang="zh-CN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禮禱告</a:t>
            </a:r>
            <a:endParaRPr lang="en-US" altLang="zh-CN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堂主任</a:t>
            </a:r>
            <a:endParaRPr lang="en-US" altLang="zh-TW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陳良棟牧</a:t>
            </a:r>
            <a:r>
              <a:rPr lang="zh-TW" altLang="en-US" sz="6000" b="1" cap="all" dirty="0" smtClean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師</a:t>
            </a:r>
            <a:endParaRPr lang="zh-TW" altLang="en-US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5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Kết quả hình ảnh cho school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743887" y="2204864"/>
            <a:ext cx="3711273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5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歡迎＆簡介</a:t>
            </a:r>
            <a:endParaRPr lang="en-US" altLang="zh-TW" sz="5500" b="1" cap="none" spc="0" dirty="0" smtClean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5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陳麗詩校長</a:t>
            </a:r>
            <a:endParaRPr lang="zh-TW" altLang="en-US" sz="55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4127453" y="476672"/>
            <a:ext cx="3730570" cy="2046995"/>
            <a:chOff x="3506080" y="285728"/>
            <a:chExt cx="2874807" cy="1680365"/>
          </a:xfrm>
        </p:grpSpPr>
        <p:sp>
          <p:nvSpPr>
            <p:cNvPr id="8" name="矩形 7"/>
            <p:cNvSpPr/>
            <p:nvPr/>
          </p:nvSpPr>
          <p:spPr>
            <a:xfrm>
              <a:off x="3506080" y="1475159"/>
              <a:ext cx="2874807" cy="49093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華</a:t>
              </a:r>
              <a:r>
                <a:rPr lang="en-US" altLang="zh-TW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/</a:t>
              </a:r>
              <a:r>
                <a:rPr lang="zh-TW" alt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英文識字班</a:t>
              </a:r>
              <a:endParaRPr lang="zh-TW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61880" y="285728"/>
              <a:ext cx="2553056" cy="490934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教會社會服務部</a:t>
              </a:r>
              <a:endParaRPr lang="zh-TW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" name="直線接點 10"/>
            <p:cNvCxnSpPr>
              <a:stCxn id="9" idx="2"/>
              <a:endCxn id="8" idx="0"/>
            </p:cNvCxnSpPr>
            <p:nvPr/>
          </p:nvCxnSpPr>
          <p:spPr>
            <a:xfrm>
              <a:off x="4938408" y="776662"/>
              <a:ext cx="5075" cy="6984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3143240" y="2667685"/>
            <a:ext cx="5698996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  </a:t>
            </a:r>
            <a:r>
              <a:rPr lang="zh-TW" altLang="en-US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顧問</a:t>
            </a:r>
            <a:r>
              <a:rPr lang="en-US" altLang="zh-TW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:</a:t>
            </a:r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陳良棟主任牧師</a:t>
            </a:r>
            <a:endParaRPr lang="en-US" altLang="zh-TW" sz="4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zh-TW" altLang="en-US" sz="4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校務委辦成員</a:t>
            </a:r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altLang="zh-TW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</a:t>
            </a:r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校長  </a:t>
            </a:r>
            <a:r>
              <a:rPr lang="en-US" altLang="zh-TW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:</a:t>
            </a:r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陳麗詩老師</a:t>
            </a:r>
            <a:endParaRPr lang="en-US" altLang="zh-TW" sz="4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校牧  </a:t>
            </a:r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李嘉忠副牧師</a:t>
            </a:r>
            <a:endParaRPr lang="en-US" altLang="zh-TW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行政助理 </a:t>
            </a:r>
            <a:r>
              <a:rPr lang="en-US" altLang="zh-TW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:</a:t>
            </a:r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李鄺月嫻師母</a:t>
            </a:r>
            <a:endParaRPr lang="zh-TW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14340" name="Picture 4" descr="Image result for SCHOol clipa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4478" y="500043"/>
            <a:ext cx="4189595" cy="3714775"/>
          </a:xfrm>
          <a:prstGeom prst="rect">
            <a:avLst/>
          </a:prstGeom>
          <a:noFill/>
        </p:spPr>
      </p:pic>
      <p:pic>
        <p:nvPicPr>
          <p:cNvPr id="14342" name="Picture 6" descr="Image result for SCHOol clipar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2643206" cy="130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0" y="162013"/>
            <a:ext cx="9144000" cy="2909138"/>
            <a:chOff x="76985" y="3500438"/>
            <a:chExt cx="8995609" cy="2909138"/>
          </a:xfrm>
        </p:grpSpPr>
        <p:pic>
          <p:nvPicPr>
            <p:cNvPr id="4" name="Picture 4" descr="Image result"/>
            <p:cNvPicPr>
              <a:picLocks noChangeAspect="1" noChangeArrowheads="1"/>
            </p:cNvPicPr>
            <p:nvPr/>
          </p:nvPicPr>
          <p:blipFill>
            <a:blip r:embed="rId2"/>
            <a:srcRect t="65758"/>
            <a:stretch>
              <a:fillRect/>
            </a:stretch>
          </p:blipFill>
          <p:spPr bwMode="auto">
            <a:xfrm>
              <a:off x="76985" y="3500438"/>
              <a:ext cx="8995609" cy="2909138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4362270" y="3601264"/>
              <a:ext cx="4242416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b="1" u="sng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整</a:t>
              </a:r>
              <a:r>
                <a:rPr lang="zh-TW" altLang="en-US" sz="4000" b="1" u="sng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學年</a:t>
              </a:r>
              <a:r>
                <a:rPr lang="zh-CN" altLang="en-US" sz="4000" b="1" u="sng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的</a:t>
              </a:r>
              <a:r>
                <a:rPr lang="zh-TW" altLang="en-US" sz="4000" b="1" u="sng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上課時間</a:t>
              </a:r>
              <a:endParaRPr lang="en-US" altLang="zh-TW" sz="4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TW" altLang="en-US" sz="4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上學期</a:t>
              </a:r>
              <a:r>
                <a:rPr lang="en-US" altLang="zh-TW" sz="4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: 1</a:t>
              </a:r>
              <a:r>
                <a:rPr lang="zh-TW" altLang="en-US" sz="4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月</a:t>
              </a:r>
              <a:r>
                <a:rPr lang="en-US" altLang="zh-TW" sz="4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- 5</a:t>
              </a:r>
              <a:r>
                <a:rPr lang="zh-TW" altLang="en-US" sz="4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/>
                </a:rPr>
                <a:t>月</a:t>
              </a:r>
              <a:endParaRPr lang="en-US" altLang="zh-TW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  <a:p>
              <a:r>
                <a:rPr lang="zh-TW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下學期</a:t>
              </a:r>
              <a:r>
                <a:rPr lang="en-US" altLang="zh-TW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: 8</a:t>
              </a:r>
              <a:r>
                <a:rPr lang="zh-TW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  <a:r>
                <a:rPr lang="en-US" altLang="zh-TW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- 12</a:t>
              </a:r>
              <a:r>
                <a:rPr lang="zh-TW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  <a:endParaRPr lang="zh-TW" alt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5" name="群組 8"/>
          <p:cNvGrpSpPr/>
          <p:nvPr/>
        </p:nvGrpSpPr>
        <p:grpSpPr>
          <a:xfrm>
            <a:off x="0" y="2708920"/>
            <a:ext cx="9144000" cy="2820642"/>
            <a:chOff x="214282" y="70844"/>
            <a:chExt cx="8643998" cy="2820642"/>
          </a:xfrm>
        </p:grpSpPr>
        <p:pic>
          <p:nvPicPr>
            <p:cNvPr id="6" name="Picture 4" descr="Image result"/>
            <p:cNvPicPr>
              <a:picLocks noChangeAspect="1" noChangeArrowheads="1"/>
            </p:cNvPicPr>
            <p:nvPr/>
          </p:nvPicPr>
          <p:blipFill>
            <a:blip r:embed="rId2"/>
            <a:srcRect b="65449"/>
            <a:stretch>
              <a:fillRect/>
            </a:stretch>
          </p:blipFill>
          <p:spPr bwMode="auto">
            <a:xfrm>
              <a:off x="214282" y="70844"/>
              <a:ext cx="8643998" cy="2820642"/>
            </a:xfrm>
            <a:prstGeom prst="rect">
              <a:avLst/>
            </a:prstGeom>
            <a:noFill/>
          </p:spPr>
        </p:pic>
        <p:sp>
          <p:nvSpPr>
            <p:cNvPr id="8" name="矩形 5"/>
            <p:cNvSpPr/>
            <p:nvPr/>
          </p:nvSpPr>
          <p:spPr>
            <a:xfrm>
              <a:off x="915217" y="502892"/>
              <a:ext cx="4317533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華文：星期一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三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五</a:t>
              </a:r>
              <a:endPara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英</a:t>
              </a:r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文：星期二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四</a:t>
              </a:r>
              <a:endPara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晚上 </a:t>
              </a:r>
              <a:r>
                <a:rPr lang="en-US" altLang="zh-TW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6:</a:t>
              </a:r>
              <a:r>
                <a:rPr lang="en-US" altLang="zh-CN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00 - 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7:15</a:t>
              </a:r>
              <a:endPara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86157"/>
            <a:ext cx="8056814" cy="8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517232"/>
            <a:ext cx="841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每學期都會有一次的家長專題交流會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214282" y="116632"/>
            <a:ext cx="8742240" cy="5929354"/>
            <a:chOff x="214282" y="428604"/>
            <a:chExt cx="8742240" cy="5929354"/>
          </a:xfrm>
        </p:grpSpPr>
        <p:pic>
          <p:nvPicPr>
            <p:cNvPr id="21506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428628"/>
              <a:ext cx="4384522" cy="5929330"/>
            </a:xfrm>
            <a:prstGeom prst="rect">
              <a:avLst/>
            </a:prstGeom>
            <a:noFill/>
          </p:spPr>
        </p:pic>
        <p:pic>
          <p:nvPicPr>
            <p:cNvPr id="3" name="Picture 2" descr="Image result for school supplies borders and fram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428604"/>
              <a:ext cx="4384522" cy="5929330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1419691" y="1363792"/>
              <a:ext cx="172354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cap="none" spc="0" dirty="0" smtClean="0">
                  <a:ln w="10541" cmpd="sng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華文班</a:t>
              </a:r>
              <a:endParaRPr lang="zh-TW" altLang="en-US" sz="4000" b="1" cap="none" spc="0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86446" y="1363792"/>
              <a:ext cx="172354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cap="none" spc="0" dirty="0" smtClean="0">
                  <a:ln w="10541" cmpd="sng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英文班</a:t>
              </a:r>
              <a:endParaRPr lang="zh-TW" altLang="en-US" sz="4000" b="1" cap="none" spc="0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5399" y="1940772"/>
              <a:ext cx="3613490" cy="36933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學生人數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約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50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位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初階班</a:t>
              </a:r>
              <a:endPara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endParaRP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一年級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(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一</a:t>
              </a:r>
              <a:r>
                <a:rPr lang="zh-CN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下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二年級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(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二</a:t>
              </a:r>
              <a:r>
                <a:rPr lang="zh-CN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下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三年級 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(</a:t>
              </a: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三</a:t>
              </a:r>
              <a:r>
                <a:rPr lang="zh-CN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下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)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zh-TW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四年級 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(</a:t>
              </a:r>
              <a:r>
                <a:rPr lang="zh-CN" altLang="en-US" sz="3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四</a:t>
              </a:r>
              <a:r>
                <a:rPr lang="zh-CN" altLang="en-US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下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900148" y="1940772"/>
              <a:ext cx="3873946" cy="3139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學生人數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: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約</a:t>
              </a: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</a:rPr>
                <a:t>6</a:t>
              </a: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7</a:t>
              </a:r>
              <a:r>
                <a:rPr lang="zh-TW" altLang="en-US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位</a:t>
              </a:r>
              <a:endParaRPr lang="en-US" altLang="zh-TW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endParaRP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Let’s go Begin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Let’s go 2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</a:rPr>
                <a:t>Let’s go 4</a:t>
              </a:r>
            </a:p>
            <a:p>
              <a:pPr marL="682625" lvl="1" indent="-225425">
                <a:buFont typeface="Arial" panose="020B0604020202020204" pitchFamily="34" charset="0"/>
                <a:buChar char="•"/>
              </a:pPr>
              <a:r>
                <a:rPr lang="en-US" altLang="zh-TW" sz="36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/>
                </a:rPr>
                <a:t>Let’s go 6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330309" y="6125449"/>
            <a:ext cx="8398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4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有約</a:t>
            </a:r>
            <a:r>
              <a:rPr lang="en-US" altLang="zh-CN" sz="4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15</a:t>
            </a:r>
            <a:r>
              <a:rPr lang="zh-TW" altLang="en-US" sz="4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位學生同時參與華文和英文班</a:t>
            </a:r>
            <a:endParaRPr lang="zh-TW" altLang="en-US" sz="40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603</Words>
  <Application>Microsoft Office PowerPoint</Application>
  <PresentationFormat>如螢幕大小 (4:3)</PresentationFormat>
  <Paragraphs>147</Paragraphs>
  <Slides>27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沒有聖誕老公公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LIGHT OF THE WORLD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DaTang</cp:lastModifiedBy>
  <cp:revision>83</cp:revision>
  <dcterms:created xsi:type="dcterms:W3CDTF">2017-12-13T08:05:11Z</dcterms:created>
  <dcterms:modified xsi:type="dcterms:W3CDTF">2018-12-14T12:17:07Z</dcterms:modified>
</cp:coreProperties>
</file>