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AAF4-52F9-4263-8F22-7B9F98EDCBAE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5B88-65C2-43C8-B2EA-0368C2DE9B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252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AAF4-52F9-4263-8F22-7B9F98EDCBAE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5B88-65C2-43C8-B2EA-0368C2DE9B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9853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AAF4-52F9-4263-8F22-7B9F98EDCBAE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5B88-65C2-43C8-B2EA-0368C2DE9B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171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AAF4-52F9-4263-8F22-7B9F98EDCBAE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5B88-65C2-43C8-B2EA-0368C2DE9B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8009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AAF4-52F9-4263-8F22-7B9F98EDCBAE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5B88-65C2-43C8-B2EA-0368C2DE9B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4377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AAF4-52F9-4263-8F22-7B9F98EDCBAE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5B88-65C2-43C8-B2EA-0368C2DE9B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0166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AAF4-52F9-4263-8F22-7B9F98EDCBAE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5B88-65C2-43C8-B2EA-0368C2DE9B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4731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AAF4-52F9-4263-8F22-7B9F98EDCBAE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5B88-65C2-43C8-B2EA-0368C2DE9B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7286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AAF4-52F9-4263-8F22-7B9F98EDCBAE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5B88-65C2-43C8-B2EA-0368C2DE9B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2894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AAF4-52F9-4263-8F22-7B9F98EDCBAE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5B88-65C2-43C8-B2EA-0368C2DE9B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416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AAF4-52F9-4263-8F22-7B9F98EDCBAE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5B88-65C2-43C8-B2EA-0368C2DE9B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219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AAF4-52F9-4263-8F22-7B9F98EDCBAE}" type="datetimeFigureOut">
              <a:rPr lang="zh-TW" altLang="en-US" smtClean="0"/>
              <a:pPr/>
              <a:t>2018/11/9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5B88-65C2-43C8-B2EA-0368C2DE9B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5672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212" cy="6858000"/>
          </a:xfrm>
        </p:spPr>
      </p:pic>
    </p:spTree>
    <p:extLst>
      <p:ext uri="{BB962C8B-B14F-4D97-AF65-F5344CB8AC3E}">
        <p14:creationId xmlns="" xmlns:p14="http://schemas.microsoft.com/office/powerpoint/2010/main" val="1637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548680"/>
            <a:ext cx="2448272" cy="568863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一</a:t>
            </a:r>
            <a:r>
              <a:rPr lang="en-US" altLang="zh-TW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閃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Yī</a:t>
            </a:r>
            <a:r>
              <a:rPr lang="en-US" altLang="zh-TW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lang="en-US" altLang="zh-TW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Shǎn</a:t>
            </a:r>
            <a:endParaRPr lang="en-US" altLang="zh-TW" sz="21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亮</a:t>
            </a:r>
            <a:r>
              <a:rPr lang="en-US" altLang="zh-TW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晶晶</a:t>
            </a:r>
            <a:endParaRPr lang="en-US" altLang="zh-TW" sz="48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Liàng</a:t>
            </a:r>
            <a:r>
              <a:rPr lang="en-US" altLang="zh-TW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en-US" altLang="zh-TW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jīng</a:t>
            </a:r>
            <a:r>
              <a:rPr lang="en-US" altLang="zh-TW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jīng</a:t>
            </a:r>
            <a:endParaRPr lang="en-US" altLang="zh-TW" sz="2200" b="1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滿</a:t>
            </a:r>
            <a:r>
              <a:rPr lang="en-US" altLang="zh-TW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Mǎn</a:t>
            </a:r>
            <a:r>
              <a:rPr lang="en-US" altLang="zh-TW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  </a:t>
            </a:r>
            <a:r>
              <a:rPr lang="en-US" altLang="zh-TW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tiān</a:t>
            </a:r>
            <a:endParaRPr lang="en-US" altLang="zh-TW" sz="2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都</a:t>
            </a:r>
            <a:r>
              <a:rPr lang="en-US" altLang="zh-TW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是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ō</a:t>
            </a:r>
            <a:r>
              <a:rPr lang="en-US" altLang="zh-TW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</a:t>
            </a:r>
            <a:r>
              <a:rPr lang="en-US" altLang="zh-TW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lang="en-US" altLang="zh-TW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shì</a:t>
            </a:r>
            <a:endParaRPr lang="en-US" altLang="zh-TW" sz="2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小</a:t>
            </a:r>
            <a:r>
              <a:rPr lang="en-US" altLang="zh-TW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星星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xiǎo</a:t>
            </a:r>
            <a:r>
              <a:rPr lang="en-US" altLang="zh-TW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lang="en-US" altLang="zh-TW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xīng</a:t>
            </a:r>
            <a:r>
              <a:rPr lang="en-US" altLang="zh-TW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xīng</a:t>
            </a:r>
            <a:endParaRPr lang="en-US" altLang="zh-TW" sz="22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endParaRPr lang="en-US" altLang="zh-TW" sz="22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endParaRPr lang="en-US" altLang="zh-TW" sz="48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347864" y="515541"/>
            <a:ext cx="2592288" cy="568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掛</a:t>
            </a:r>
            <a:r>
              <a:rPr lang="en-US" altLang="zh-TW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在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guà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  </a:t>
            </a:r>
            <a:r>
              <a:rPr lang="en-US" altLang="zh-TW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zài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</a:t>
            </a:r>
            <a:r>
              <a:rPr lang="en-US" altLang="zh-TW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上</a:t>
            </a:r>
            <a:endParaRPr lang="en-US" altLang="zh-TW" sz="48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tiān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lang="en-US" altLang="zh-TW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shàng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放</a:t>
            </a:r>
            <a:r>
              <a:rPr lang="en-US" altLang="zh-TW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光 明</a:t>
            </a:r>
            <a:endParaRPr lang="en-US" altLang="zh-TW" sz="48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fàng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	</a:t>
            </a:r>
            <a:r>
              <a:rPr lang="en-US" altLang="zh-TW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guāng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míng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好</a:t>
            </a:r>
            <a:r>
              <a:rPr lang="en-US" altLang="zh-TW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像</a:t>
            </a:r>
            <a:endParaRPr lang="en-US" altLang="zh-TW" sz="48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Hǎo</a:t>
            </a: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lang="en-US" altLang="zh-TW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xiàng</a:t>
            </a:r>
            <a:endParaRPr lang="en-US" altLang="zh-TW" sz="21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許</a:t>
            </a:r>
            <a:r>
              <a:rPr lang="en-US" altLang="zh-TW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多</a:t>
            </a:r>
            <a:endParaRPr lang="en-US" altLang="zh-TW" sz="48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xǔ</a:t>
            </a:r>
            <a:r>
              <a:rPr lang="en-US" altLang="zh-TW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	</a:t>
            </a:r>
            <a:r>
              <a:rPr lang="en-US" altLang="zh-TW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duō</a:t>
            </a:r>
            <a:endParaRPr lang="en-US" altLang="zh-TW" sz="21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小</a:t>
            </a:r>
            <a:r>
              <a:rPr lang="en-US" altLang="zh-TW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48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眼睛</a:t>
            </a:r>
            <a:endParaRPr lang="en-US" altLang="zh-TW" sz="48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xiǎo</a:t>
            </a:r>
            <a:r>
              <a:rPr lang="en-US" altLang="zh-TW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lang="en-US" altLang="zh-TW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yǎn</a:t>
            </a:r>
            <a:r>
              <a:rPr lang="en-US" altLang="zh-TW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jīng</a:t>
            </a:r>
            <a:endParaRPr lang="en-US" altLang="zh-TW" sz="21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endParaRPr lang="en-US" altLang="zh-TW" sz="21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444208" y="515541"/>
            <a:ext cx="2232248" cy="568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TW" altLang="en-US" sz="56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萬 物</a:t>
            </a:r>
            <a:endParaRPr lang="en-US" altLang="zh-TW" sz="56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TW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Wàn</a:t>
            </a:r>
            <a:r>
              <a:rPr lang="en-US" altLang="zh-TW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    </a:t>
            </a:r>
            <a:r>
              <a:rPr lang="en-US" altLang="zh-TW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wù</a:t>
            </a:r>
            <a:endParaRPr lang="en-US" altLang="zh-TW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Font typeface="Arial" pitchFamily="34" charset="0"/>
              <a:buNone/>
            </a:pPr>
            <a:r>
              <a:rPr lang="zh-TW" altLang="en-US" sz="56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都</a:t>
            </a:r>
            <a:r>
              <a:rPr lang="en-US" altLang="zh-TW" sz="56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56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要</a:t>
            </a:r>
            <a:endParaRPr lang="en-US" altLang="zh-TW" sz="56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TW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dōu</a:t>
            </a:r>
            <a:r>
              <a:rPr lang="en-US" altLang="zh-TW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	 </a:t>
            </a:r>
            <a:r>
              <a:rPr lang="en-US" altLang="zh-TW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yào</a:t>
            </a:r>
            <a:endParaRPr lang="en-US" altLang="zh-TW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Font typeface="Arial" pitchFamily="34" charset="0"/>
              <a:buNone/>
            </a:pPr>
            <a:r>
              <a:rPr lang="zh-TW" altLang="en-US" sz="56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讚</a:t>
            </a:r>
            <a:r>
              <a:rPr lang="en-US" altLang="zh-TW" sz="56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56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美</a:t>
            </a:r>
            <a:endParaRPr lang="en-US" altLang="zh-TW" sz="56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TW" sz="2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Zàn</a:t>
            </a:r>
            <a:r>
              <a:rPr lang="en-US" altLang="zh-TW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  </a:t>
            </a:r>
            <a:r>
              <a:rPr lang="en-US" altLang="zh-TW" sz="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měi</a:t>
            </a:r>
            <a:endParaRPr lang="en-US" altLang="zh-TW" sz="23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Font typeface="Arial" pitchFamily="34" charset="0"/>
              <a:buNone/>
            </a:pPr>
            <a:r>
              <a:rPr lang="zh-TW" altLang="en-US" sz="56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祢</a:t>
            </a:r>
            <a:endParaRPr lang="en-US" altLang="zh-TW" sz="56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sz="2400" dirty="0" err="1" smtClean="0"/>
              <a:t>Nǐ</a:t>
            </a:r>
            <a:r>
              <a:rPr lang="en-US" altLang="zh-TW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</a:t>
            </a:r>
            <a:endParaRPr lang="zh-TW" altLang="en-US" sz="23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54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251520" y="536079"/>
            <a:ext cx="2376264" cy="568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這</a:t>
            </a:r>
            <a:r>
              <a:rPr lang="en-US" altLang="zh-TW" sz="4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4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是</a:t>
            </a:r>
            <a:endParaRPr lang="en-US" altLang="zh-TW" sz="4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zhè</a:t>
            </a:r>
            <a:r>
              <a:rPr lang="en-US" altLang="zh-TW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 </a:t>
            </a:r>
            <a:r>
              <a:rPr lang="en-US" altLang="zh-TW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shì</a:t>
            </a:r>
            <a:endParaRPr lang="en-US" altLang="zh-TW" sz="23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4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天</a:t>
            </a:r>
            <a:r>
              <a:rPr lang="en-US" altLang="zh-TW" sz="4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4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父</a:t>
            </a:r>
            <a:endParaRPr lang="en-US" altLang="zh-TW" sz="4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tiān</a:t>
            </a:r>
            <a:r>
              <a:rPr lang="en-US" altLang="zh-TW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  </a:t>
            </a:r>
            <a:r>
              <a:rPr lang="en-US" altLang="zh-TW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fù</a:t>
            </a:r>
            <a:endParaRPr lang="en-US" altLang="zh-TW" sz="21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4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偉</a:t>
            </a:r>
            <a:r>
              <a:rPr lang="en-US" altLang="zh-TW" sz="4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4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大</a:t>
            </a:r>
            <a:endParaRPr lang="en-US" altLang="zh-TW" sz="44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wěi</a:t>
            </a:r>
            <a:r>
              <a:rPr lang="en-US" altLang="zh-TW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 </a:t>
            </a:r>
            <a:r>
              <a:rPr lang="en-US" altLang="zh-TW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dà</a:t>
            </a:r>
            <a:endParaRPr lang="en-US" altLang="zh-TW" sz="21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4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創</a:t>
            </a:r>
            <a:r>
              <a:rPr lang="en-US" altLang="zh-TW" sz="4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44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造</a:t>
            </a:r>
            <a:endParaRPr lang="en-US" altLang="zh-TW" sz="4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chuàng</a:t>
            </a:r>
            <a:r>
              <a:rPr lang="en-US" altLang="zh-TW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zào</a:t>
            </a:r>
            <a:endParaRPr lang="en-US" altLang="zh-TW" sz="21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endParaRPr lang="en-US" altLang="zh-TW" sz="21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059832" y="536079"/>
            <a:ext cx="2376264" cy="568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63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星 宿</a:t>
            </a:r>
            <a:endParaRPr lang="en-US" altLang="zh-TW" sz="63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3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Xīng</a:t>
            </a:r>
            <a:r>
              <a:rPr lang="en-US" altLang="zh-TW" sz="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3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3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sù</a:t>
            </a:r>
            <a:r>
              <a:rPr lang="en-US" altLang="zh-CN" sz="3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lang="en-US" sz="3600" b="1" dirty="0" err="1" smtClean="0"/>
              <a:t>xiù</a:t>
            </a:r>
            <a:endParaRPr lang="en-US" altLang="zh-TW" sz="38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63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海 洋</a:t>
            </a:r>
            <a:endParaRPr lang="en-US" altLang="zh-TW" sz="63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hǎi</a:t>
            </a:r>
            <a:r>
              <a:rPr lang="en-US" altLang="zh-TW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3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3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yáng</a:t>
            </a:r>
            <a:endParaRPr lang="en-US" altLang="zh-TW" sz="34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63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全 都</a:t>
            </a:r>
            <a:endParaRPr lang="en-US" altLang="zh-TW" sz="63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3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quán</a:t>
            </a:r>
            <a:r>
              <a:rPr lang="en-US" altLang="zh-TW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3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3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dōu</a:t>
            </a:r>
            <a:endParaRPr lang="en-US" altLang="zh-TW" sz="34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63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屬 於</a:t>
            </a:r>
            <a:endParaRPr lang="en-US" altLang="zh-TW" sz="63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3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shǔ</a:t>
            </a:r>
            <a:r>
              <a:rPr lang="en-US" altLang="zh-TW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lang="en-US" altLang="zh-TW" sz="3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yú</a:t>
            </a:r>
            <a:endParaRPr lang="en-US" altLang="zh-TW" sz="30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63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祂</a:t>
            </a:r>
            <a:endParaRPr lang="en-US" altLang="zh-TW" sz="63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tā</a:t>
            </a:r>
            <a:endParaRPr lang="en-US" altLang="zh-TW" sz="30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936679" y="536079"/>
            <a:ext cx="2376264" cy="568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8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</a:t>
            </a:r>
            <a:endParaRPr lang="en-US" altLang="zh-TW" sz="8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wǒ</a:t>
            </a:r>
            <a:endParaRPr lang="en-US" altLang="zh-TW" sz="48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8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受  造</a:t>
            </a:r>
            <a:endParaRPr lang="en-US" altLang="zh-TW" sz="80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shòu</a:t>
            </a:r>
            <a:r>
              <a:rPr lang="en-US" altLang="zh-TW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zào</a:t>
            </a:r>
            <a:endParaRPr lang="en-US" altLang="zh-TW" sz="48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8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多  麼</a:t>
            </a:r>
            <a:endParaRPr lang="en-US" altLang="zh-TW" sz="80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duō</a:t>
            </a:r>
            <a:r>
              <a:rPr lang="en-US" altLang="zh-TW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lang="en-US" altLang="zh-TW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mō</a:t>
            </a:r>
            <a:endParaRPr lang="en-US" altLang="zh-TW" sz="48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8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奇  妙</a:t>
            </a:r>
            <a:endParaRPr lang="en-US" altLang="zh-TW" sz="8000" b="1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qí</a:t>
            </a:r>
            <a:r>
              <a:rPr lang="en-US" altLang="zh-TW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lang="en-US" altLang="zh-TW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lang="en-US" altLang="zh-TW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miào</a:t>
            </a:r>
            <a:endParaRPr lang="en-US" altLang="zh-TW" sz="48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8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可  畏</a:t>
            </a:r>
            <a:endParaRPr lang="en-US" altLang="zh-TW" sz="8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4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kě</a:t>
            </a:r>
            <a:r>
              <a:rPr lang="en-US" altLang="zh-TW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lang="en-US" altLang="zh-TW" sz="4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</a:t>
            </a:r>
            <a:r>
              <a:rPr lang="en-US" altLang="zh-TW" sz="4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wèi</a:t>
            </a:r>
            <a:endParaRPr lang="en-US" altLang="zh-TW" sz="42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271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4636" cy="68580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908720"/>
            <a:ext cx="5184576" cy="56886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sz="4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一閃一閃</a:t>
            </a:r>
            <a:r>
              <a:rPr lang="zh-TW" altLang="en-US" sz="4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亮晶晶</a:t>
            </a:r>
            <a:endParaRPr lang="en-US" altLang="zh-TW" sz="4800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Yī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shǎn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yī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shǎn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liàng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jīng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jīng</a:t>
            </a:r>
            <a:endParaRPr lang="en-US" altLang="zh-TW" sz="22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4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滿天都是小星星</a:t>
            </a:r>
            <a:endParaRPr lang="en-US" altLang="zh-TW" sz="4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mǎn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tiān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dōu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shì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xiǎo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xīng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xīng</a:t>
            </a: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4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掛在天上放光明</a:t>
            </a:r>
            <a:endParaRPr lang="en-US" altLang="zh-TW" sz="4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guà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zài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tiān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shàng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fàng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guāng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míng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</a:t>
            </a:r>
            <a:endParaRPr lang="en-US" altLang="zh-TW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4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好像許多小眼睛</a:t>
            </a:r>
            <a:endParaRPr lang="en-US" altLang="zh-TW" sz="4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Hǎo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xiàng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xǔ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duō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xiǎo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yǎn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jīng</a:t>
            </a:r>
            <a:endParaRPr lang="en-US" altLang="zh-TW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4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一閃一閃亮晶晶</a:t>
            </a:r>
            <a:endParaRPr lang="en-US" altLang="zh-TW" sz="4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Yī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shǎn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yī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shǎn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liàng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jīng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jīng</a:t>
            </a:r>
            <a:endParaRPr lang="en-US" altLang="zh-TW" sz="4800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4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萬物都要讚美祢</a:t>
            </a:r>
            <a:endParaRPr lang="en-US" altLang="zh-TW" sz="48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Wàn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wù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dōu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yào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zàn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měi</a:t>
            </a:r>
            <a:r>
              <a:rPr lang="en-US" altLang="zh-TW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sz="2000" dirty="0" err="1" smtClean="0"/>
              <a:t>Nǐ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</a:t>
            </a:r>
            <a:endParaRPr lang="zh-TW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16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4636" cy="68580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80" y="980728"/>
            <a:ext cx="5688632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4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這是天父偉大的</a:t>
            </a:r>
            <a:r>
              <a:rPr lang="zh-TW" altLang="en-US" sz="44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創造</a:t>
            </a:r>
            <a:endParaRPr lang="en-US" altLang="zh-TW" sz="4400" dirty="0" smtClean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zhè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shì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tiān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fù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wěi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dà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de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chuàng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zào</a:t>
            </a:r>
            <a:endParaRPr lang="en-US" altLang="zh-TW" sz="1900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44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星宿海洋全都屬於祂</a:t>
            </a:r>
            <a:endParaRPr lang="en-US" altLang="zh-TW" sz="44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Xīng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sù</a:t>
            </a:r>
            <a:r>
              <a:rPr lang="en-US" altLang="zh-CN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lang="en-US" sz="2000" dirty="0" err="1" smtClean="0"/>
              <a:t>xiù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hǎi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yáng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quán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dōu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shǔ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yú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tā</a:t>
            </a:r>
            <a:endParaRPr lang="en-US" altLang="zh-TW" sz="1900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44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我受造多麼奇妙可畏</a:t>
            </a:r>
            <a:endParaRPr lang="en-US" altLang="zh-TW" sz="44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wǒ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shòu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zào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duō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me 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qí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miào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kě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wèi</a:t>
            </a:r>
            <a:endParaRPr lang="en-US" altLang="zh-TW" sz="1900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44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我與萬物齊聲讚美祢</a:t>
            </a:r>
            <a:endParaRPr lang="en-US" altLang="zh-TW" sz="44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wǒ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yǔ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wàn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wù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qí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shēng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zàn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měi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sz="2000" dirty="0" err="1" smtClean="0"/>
              <a:t>Nǐ</a:t>
            </a:r>
            <a:endParaRPr lang="zh-TW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47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4636" cy="68580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728" y="1124744"/>
            <a:ext cx="5472608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4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讚美祢</a:t>
            </a:r>
            <a:r>
              <a:rPr lang="en-US" altLang="zh-TW" sz="44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44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讚美祢</a:t>
            </a:r>
            <a:endParaRPr lang="en-US" altLang="zh-TW" sz="44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zàn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měi</a:t>
            </a:r>
            <a:r>
              <a:rPr lang="en-US" altLang="zh-TW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9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sz="2000" smtClean="0"/>
              <a:t>Nǐ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zàn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měi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sz="1800" dirty="0" err="1" smtClean="0"/>
              <a:t>Nǐ</a:t>
            </a:r>
            <a:endParaRPr lang="en-US" altLang="zh-TW" sz="1900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44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我的一生都要讚美</a:t>
            </a:r>
            <a:r>
              <a:rPr lang="zh-TW" altLang="en-US" sz="44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祢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       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wǒ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de  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yī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shēng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dōu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yào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zàn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měi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sz="2000" dirty="0" err="1" smtClean="0"/>
              <a:t>Nǐ</a:t>
            </a:r>
            <a:r>
              <a:rPr lang="en-US" altLang="zh-TW" sz="4400" dirty="0" smtClean="0"/>
              <a:t> </a:t>
            </a:r>
            <a:endParaRPr lang="en-US" altLang="zh-TW" sz="4400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44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哈利路亞 哈利路亞</a:t>
            </a:r>
            <a:endParaRPr lang="en-US" altLang="zh-TW" sz="44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hā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lì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</a:t>
            </a:r>
            <a:r>
              <a:rPr lang="en-US" altLang="zh-TW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lù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yà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hā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lì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lù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yà</a:t>
            </a:r>
            <a:endParaRPr lang="en-US" altLang="zh-TW" sz="1900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44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我與萬物齊聲讚美祢</a:t>
            </a:r>
            <a:endParaRPr lang="en-US" altLang="zh-TW" sz="44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wǒ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yǔ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wàn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wù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qí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shēng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zàn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měi</a:t>
            </a:r>
            <a:r>
              <a:rPr lang="en-US" altLang="zh-TW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</a:t>
            </a:r>
            <a:r>
              <a:rPr lang="en-US" sz="2000" dirty="0" err="1" smtClean="0"/>
              <a:t>Nǐ</a:t>
            </a:r>
            <a:endParaRPr lang="en-US" altLang="zh-TW" sz="1900" dirty="0">
              <a:solidFill>
                <a:schemeClr val="tx1">
                  <a:lumMod val="75000"/>
                  <a:lumOff val="25000"/>
                </a:schemeClr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endParaRPr lang="zh-TW" altLang="en-US" sz="4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47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145</Words>
  <Application>Microsoft Office PowerPoint</Application>
  <PresentationFormat>如螢幕大小 (4:3)</PresentationFormat>
  <Paragraphs>85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一閃一閃亮晶晶</dc:title>
  <dc:creator>Guest</dc:creator>
  <cp:lastModifiedBy>DaTang</cp:lastModifiedBy>
  <cp:revision>26</cp:revision>
  <dcterms:created xsi:type="dcterms:W3CDTF">2018-11-01T11:47:09Z</dcterms:created>
  <dcterms:modified xsi:type="dcterms:W3CDTF">2018-11-09T11:15:07Z</dcterms:modified>
</cp:coreProperties>
</file>