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-1824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200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4158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3632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912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89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252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0169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319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9232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2189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9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BC8C-E320-4AC5-BFB3-F59AB5E1C10B}" type="datetimeFigureOut">
              <a:rPr lang="zh-TW" altLang="en-US" smtClean="0"/>
              <a:pPr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4289-C889-4A76-8566-D468BF4D8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1658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844" y="-86844"/>
            <a:ext cx="12512843" cy="70972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0386" y="1731069"/>
            <a:ext cx="7352777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主恩典</a:t>
            </a:r>
            <a:endParaRPr lang="en-US" altLang="zh-CN" sz="145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5000" dirty="0" smtClean="0"/>
              <a:t>    </a:t>
            </a:r>
            <a:r>
              <a:rPr lang="en-US" altLang="zh-TW" sz="5000" dirty="0" err="1" smtClean="0"/>
              <a:t>Zhǔ</a:t>
            </a:r>
            <a:r>
              <a:rPr lang="en-US" altLang="zh-TW" sz="5000" dirty="0" smtClean="0"/>
              <a:t>	     </a:t>
            </a:r>
            <a:r>
              <a:rPr lang="en-US" altLang="zh-TW" sz="5000" dirty="0" err="1" smtClean="0"/>
              <a:t>ēn</a:t>
            </a:r>
            <a:r>
              <a:rPr lang="en-US" altLang="zh-TW" sz="5000" dirty="0" smtClean="0"/>
              <a:t>	  </a:t>
            </a:r>
            <a:r>
              <a:rPr lang="en-US" altLang="zh-TW" sz="5000" dirty="0" err="1" smtClean="0"/>
              <a:t>diǎn</a:t>
            </a:r>
            <a:endParaRPr lang="zh-TW" altLang="en-US" sz="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5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1800" dirty="0" smtClean="0"/>
              <a:t>		</a:t>
            </a:r>
            <a:r>
              <a:rPr lang="zh-CN" altLang="en-US" sz="1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CN" sz="1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</a:p>
        </p:txBody>
      </p:sp>
    </p:spTree>
    <p:extLst>
      <p:ext uri="{BB962C8B-B14F-4D97-AF65-F5344CB8AC3E}">
        <p14:creationId xmlns="" xmlns:p14="http://schemas.microsoft.com/office/powerpoint/2010/main" val="38675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24512" y="0"/>
            <a:ext cx="9144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主恩典何等</a:t>
            </a:r>
            <a:r>
              <a:rPr lang="zh-TW" altLang="en-US" sz="7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美好</a:t>
            </a:r>
            <a:endParaRPr lang="en-US" altLang="zh-TW" sz="7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TW" sz="4300" dirty="0" err="1"/>
              <a:t>zhǔ</a:t>
            </a:r>
            <a:r>
              <a:rPr lang="en-US" altLang="zh-TW" sz="4300" dirty="0"/>
              <a:t> 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ēn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diǎn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hé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děng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měihǎo</a:t>
            </a:r>
            <a:r>
              <a:rPr lang="zh-TW" altLang="en-US" sz="7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TW" altLang="en-US" sz="7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TW" altLang="en-US" sz="7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比海深也比山</a:t>
            </a:r>
            <a:r>
              <a:rPr lang="zh-TW" altLang="en-US" sz="7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</a:t>
            </a:r>
            <a:endParaRPr lang="en-US" altLang="zh-TW" sz="7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bǐ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hǎi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shēn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yě</a:t>
            </a:r>
            <a:r>
              <a:rPr lang="en-US" altLang="zh-TW" sz="4300" dirty="0"/>
              <a:t> 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bǐ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shān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gāo</a:t>
            </a:r>
            <a:r>
              <a:rPr lang="zh-TW" altLang="en-US" sz="7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TW" altLang="en-US" sz="7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TW" altLang="en-US" sz="7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過去現在和</a:t>
            </a:r>
            <a:r>
              <a:rPr lang="zh-TW" altLang="en-US" sz="7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未來</a:t>
            </a:r>
            <a:endParaRPr lang="en-US" altLang="zh-TW" sz="7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TW" sz="4300" dirty="0" err="1" smtClean="0"/>
              <a:t>Guò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qù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xiàn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zài</a:t>
            </a:r>
            <a:r>
              <a:rPr lang="en-US" altLang="zh-TW" sz="4300" dirty="0" smtClean="0"/>
              <a:t>   </a:t>
            </a:r>
            <a:r>
              <a:rPr lang="en-US" altLang="zh-TW" sz="4300" dirty="0" err="1" smtClean="0"/>
              <a:t>hé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wèi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lái</a:t>
            </a:r>
            <a:r>
              <a:rPr lang="zh-TW" altLang="en-US" sz="5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TW" altLang="en-US" sz="5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TW" altLang="en-US" sz="7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主恩豐富</a:t>
            </a:r>
            <a:r>
              <a:rPr lang="zh-TW" altLang="en-US" sz="7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奇妙</a:t>
            </a:r>
            <a:endParaRPr lang="en-US" altLang="zh-TW" sz="7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zhǔ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ēn</a:t>
            </a:r>
            <a:r>
              <a:rPr lang="en-US" altLang="zh-TW" sz="4300" dirty="0"/>
              <a:t> 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fēng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fù</a:t>
            </a:r>
            <a:r>
              <a:rPr lang="en-US" altLang="zh-TW" sz="4300" dirty="0" smtClean="0"/>
              <a:t>   </a:t>
            </a:r>
            <a:r>
              <a:rPr lang="en-US" altLang="zh-TW" sz="4300" dirty="0" err="1" smtClean="0"/>
              <a:t>qí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miào</a:t>
            </a:r>
            <a:endParaRPr lang="zh-TW" altLang="en-US" sz="43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4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5069" y="-62630"/>
            <a:ext cx="9043791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主的恩典</a:t>
            </a:r>
            <a:r>
              <a:rPr lang="zh-TW" alt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大大小小</a:t>
            </a:r>
            <a:endParaRPr lang="en-US" altLang="zh-TW" sz="7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altLang="zh-TW" sz="4300" dirty="0" err="1" smtClean="0"/>
              <a:t>zhǔ</a:t>
            </a:r>
            <a:r>
              <a:rPr lang="en-US" altLang="zh-TW" sz="4300" dirty="0" smtClean="0"/>
              <a:t> </a:t>
            </a:r>
            <a:r>
              <a:rPr lang="en-US" altLang="zh-TW" sz="4300" dirty="0"/>
              <a:t>de </a:t>
            </a:r>
            <a:r>
              <a:rPr lang="en-US" altLang="zh-TW" sz="4300" dirty="0" err="1"/>
              <a:t>ēndiǎn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dà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dà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xiǎo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xiǎo</a:t>
            </a:r>
            <a:r>
              <a:rPr lang="zh-TW" alt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zh-TW" alt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zh-TW" alt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主的恩典</a:t>
            </a:r>
            <a:r>
              <a:rPr lang="zh-TW" alt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從頭到腳</a:t>
            </a:r>
            <a:endParaRPr lang="en-US" altLang="zh-TW" sz="7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altLang="zh-TW" sz="4300" dirty="0" err="1"/>
              <a:t>zhǔ</a:t>
            </a:r>
            <a:r>
              <a:rPr lang="en-US" altLang="zh-TW" sz="4300" dirty="0"/>
              <a:t> de </a:t>
            </a:r>
            <a:r>
              <a:rPr lang="en-US" altLang="zh-TW" sz="4300" dirty="0" err="1"/>
              <a:t>ēndiǎn</a:t>
            </a:r>
            <a:r>
              <a:rPr lang="en-US" altLang="zh-TW" sz="4300" dirty="0"/>
              <a:t> </a:t>
            </a:r>
            <a:r>
              <a:rPr lang="en-US" altLang="zh-TW" sz="4300" dirty="0" err="1"/>
              <a:t>cóngtóu</a:t>
            </a:r>
            <a:r>
              <a:rPr lang="en-US" altLang="zh-TW" sz="4300" dirty="0"/>
              <a:t> </a:t>
            </a:r>
            <a:r>
              <a:rPr lang="en-US" altLang="zh-TW" sz="4300" dirty="0" err="1"/>
              <a:t>dào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jiǎo</a:t>
            </a:r>
            <a:r>
              <a:rPr lang="zh-TW" altLang="en-US" sz="4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zh-TW" altLang="en-US" sz="4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zh-TW" alt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白白得來不能</a:t>
            </a:r>
            <a:r>
              <a:rPr lang="zh-TW" alt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忘掉</a:t>
            </a:r>
            <a:endParaRPr lang="en-US" altLang="zh-TW" sz="7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altLang="zh-TW" sz="4300" dirty="0" smtClean="0"/>
              <a:t>       </a:t>
            </a:r>
            <a:r>
              <a:rPr lang="en-US" altLang="zh-TW" sz="4300" dirty="0" err="1" smtClean="0"/>
              <a:t>Bái</a:t>
            </a:r>
            <a:r>
              <a:rPr lang="en-US" altLang="zh-TW" sz="4300" dirty="0" smtClean="0"/>
              <a:t>  </a:t>
            </a:r>
            <a:r>
              <a:rPr lang="en-US" altLang="zh-TW" sz="4300" dirty="0" err="1" smtClean="0"/>
              <a:t>bái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dé</a:t>
            </a:r>
            <a:r>
              <a:rPr lang="en-US" altLang="zh-TW" sz="4300" dirty="0"/>
              <a:t> 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lái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bu</a:t>
            </a:r>
            <a:r>
              <a:rPr lang="en-US" altLang="zh-TW" sz="4300" dirty="0"/>
              <a:t> </a:t>
            </a:r>
            <a:r>
              <a:rPr lang="en-US" altLang="zh-TW" sz="4300" dirty="0" err="1"/>
              <a:t>néng</a:t>
            </a:r>
            <a:r>
              <a:rPr lang="en-US" altLang="zh-TW" sz="4300" dirty="0"/>
              <a:t> </a:t>
            </a:r>
            <a:r>
              <a:rPr lang="en-US" altLang="zh-TW" sz="4300" dirty="0" err="1"/>
              <a:t>wàngdiào</a:t>
            </a:r>
            <a:r>
              <a:rPr lang="zh-TW" altLang="en-US" sz="4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zh-TW" altLang="en-US" sz="4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zh-TW" altLang="en-US" sz="7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感謝湧出如</a:t>
            </a:r>
            <a:r>
              <a:rPr lang="zh-TW" alt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浪潮</a:t>
            </a:r>
            <a:endParaRPr lang="en-US" altLang="zh-TW" sz="7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altLang="zh-TW" sz="4300" dirty="0" err="1"/>
              <a:t>gǎnxiè</a:t>
            </a:r>
            <a:r>
              <a:rPr lang="en-US" altLang="zh-TW" sz="4300" dirty="0"/>
              <a:t> </a:t>
            </a:r>
            <a:r>
              <a:rPr lang="en-US" altLang="zh-TW" sz="4300" dirty="0" err="1"/>
              <a:t>yǒng</a:t>
            </a:r>
            <a:r>
              <a:rPr lang="en-US" altLang="zh-TW" sz="4300" dirty="0"/>
              <a:t> </a:t>
            </a:r>
            <a:r>
              <a:rPr lang="en-US" altLang="zh-TW" sz="4300" dirty="0" err="1"/>
              <a:t>chū</a:t>
            </a:r>
            <a:r>
              <a:rPr lang="en-US" altLang="zh-TW" sz="4300" dirty="0"/>
              <a:t> </a:t>
            </a:r>
            <a:r>
              <a:rPr lang="en-US" altLang="zh-TW" sz="4300" dirty="0" err="1"/>
              <a:t>rú</a:t>
            </a:r>
            <a:r>
              <a:rPr lang="en-US" altLang="zh-TW" sz="4300" dirty="0"/>
              <a:t> </a:t>
            </a:r>
            <a:r>
              <a:rPr lang="en-US" altLang="zh-TW" sz="4300" dirty="0" err="1"/>
              <a:t>làngcháo</a:t>
            </a:r>
            <a:endParaRPr lang="zh-TW" altLang="en-US" sz="4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13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660" y="2733666"/>
            <a:ext cx="895704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啦啦啦啦啦我要</a:t>
            </a:r>
            <a:r>
              <a:rPr lang="zh-TW" altLang="en-US" sz="6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讚美</a:t>
            </a:r>
            <a:endParaRPr lang="en-US" altLang="zh-TW" sz="6800" b="1" dirty="0" smtClean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TW" sz="4300" b="1" dirty="0" err="1"/>
              <a:t>Lā</a:t>
            </a:r>
            <a:r>
              <a:rPr lang="en-US" altLang="zh-TW" sz="4300" b="1" dirty="0"/>
              <a:t> </a:t>
            </a:r>
            <a:r>
              <a:rPr lang="en-US" altLang="zh-TW" sz="4300" b="1" dirty="0" err="1"/>
              <a:t>lā</a:t>
            </a:r>
            <a:r>
              <a:rPr lang="en-US" altLang="zh-TW" sz="4300" b="1" dirty="0"/>
              <a:t> </a:t>
            </a:r>
            <a:r>
              <a:rPr lang="en-US" altLang="zh-TW" sz="4300" b="1" dirty="0" err="1"/>
              <a:t>lā</a:t>
            </a:r>
            <a:r>
              <a:rPr lang="en-US" altLang="zh-TW" sz="4300" b="1" dirty="0"/>
              <a:t> </a:t>
            </a:r>
            <a:r>
              <a:rPr lang="en-US" altLang="zh-TW" sz="4300" b="1" dirty="0" err="1" smtClean="0"/>
              <a:t>lā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/>
              <a:t>wǒ</a:t>
            </a:r>
            <a:r>
              <a:rPr lang="en-US" altLang="zh-TW" sz="4300" b="1" dirty="0"/>
              <a:t> </a:t>
            </a:r>
            <a:r>
              <a:rPr lang="en-US" altLang="zh-TW" sz="4300" b="1" dirty="0" err="1"/>
              <a:t>yào</a:t>
            </a:r>
            <a:r>
              <a:rPr lang="en-US" altLang="zh-TW" sz="4300" b="1" dirty="0"/>
              <a:t> </a:t>
            </a:r>
            <a:r>
              <a:rPr lang="en-US" altLang="zh-TW" sz="4300" b="1" dirty="0" err="1"/>
              <a:t>zànměi</a:t>
            </a:r>
            <a:r>
              <a:rPr lang="zh-TW" altLang="en-US" sz="5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zh-TW" altLang="en-US" sz="5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r>
              <a:rPr lang="zh-TW" altLang="en-US" sz="6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啦啦啦啦啦我還要</a:t>
            </a:r>
            <a:r>
              <a:rPr lang="zh-TW" altLang="en-US" sz="6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讚美</a:t>
            </a:r>
            <a:endParaRPr lang="en-US" altLang="zh-TW" sz="6800" b="1" dirty="0" smtClean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TW" sz="4300" dirty="0" err="1"/>
              <a:t>lā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lā</a:t>
            </a:r>
            <a:r>
              <a:rPr lang="en-US" altLang="zh-TW" sz="4300" dirty="0"/>
              <a:t> </a:t>
            </a:r>
            <a:r>
              <a:rPr lang="en-US" altLang="zh-TW" sz="4300" dirty="0" err="1"/>
              <a:t>lā</a:t>
            </a:r>
            <a:r>
              <a:rPr lang="en-US" altLang="zh-TW" sz="4300" dirty="0"/>
              <a:t> </a:t>
            </a:r>
            <a:r>
              <a:rPr lang="en-US" altLang="zh-TW" sz="4300" dirty="0" err="1" smtClean="0"/>
              <a:t>lā</a:t>
            </a:r>
            <a:r>
              <a:rPr lang="en-US" altLang="zh-TW" sz="4300" dirty="0" smtClean="0"/>
              <a:t> </a:t>
            </a:r>
            <a:r>
              <a:rPr lang="en-US" altLang="zh-TW" sz="4300" dirty="0" err="1" smtClean="0"/>
              <a:t>wǒ</a:t>
            </a:r>
            <a:r>
              <a:rPr lang="en-US" altLang="zh-TW" sz="4300" dirty="0" smtClean="0"/>
              <a:t> </a:t>
            </a:r>
            <a:r>
              <a:rPr lang="en-US" altLang="zh-TW" sz="4300" dirty="0" err="1"/>
              <a:t>hái</a:t>
            </a:r>
            <a:r>
              <a:rPr lang="en-US" altLang="zh-TW" sz="4300" dirty="0"/>
              <a:t> </a:t>
            </a:r>
            <a:r>
              <a:rPr lang="en-US" altLang="zh-TW" sz="4300" dirty="0" err="1"/>
              <a:t>yào</a:t>
            </a:r>
            <a:r>
              <a:rPr lang="en-US" altLang="zh-TW" sz="4300" dirty="0"/>
              <a:t> </a:t>
            </a:r>
            <a:r>
              <a:rPr lang="en-US" altLang="zh-TW" sz="4300" dirty="0" err="1"/>
              <a:t>zànměi</a:t>
            </a:r>
            <a:r>
              <a:rPr lang="zh-TW" altLang="en-US" sz="5800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zh-TW" altLang="en-US" sz="5800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endParaRPr lang="zh-TW" altLang="en-US" sz="43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16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1069" y="2847222"/>
            <a:ext cx="9253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啦啦啦啦啦我一生讚美</a:t>
            </a:r>
            <a:endParaRPr lang="en-US" altLang="zh-TW" sz="6800" b="1" dirty="0" smtClean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TW" sz="4300" b="1" dirty="0" err="1" smtClean="0"/>
              <a:t>lā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lā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lā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lā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wǒ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yīshēng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zànměi</a:t>
            </a:r>
            <a:r>
              <a:rPr lang="zh-TW" altLang="en-US" sz="2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zh-TW" altLang="en-US" sz="2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r>
              <a:rPr lang="zh-TW" altLang="en-US" sz="6800" b="1" dirty="0" smtClean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一生要來讚美主</a:t>
            </a:r>
            <a:endParaRPr lang="en-US" altLang="zh-TW" sz="6800" b="1" dirty="0" smtClean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TW" sz="4300" b="1" dirty="0" err="1" smtClean="0"/>
              <a:t>yīshēng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yào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lái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zànměi</a:t>
            </a:r>
            <a:r>
              <a:rPr lang="en-US" altLang="zh-TW" sz="4300" b="1" dirty="0" smtClean="0"/>
              <a:t> </a:t>
            </a:r>
            <a:r>
              <a:rPr lang="en-US" altLang="zh-TW" sz="4300" b="1" dirty="0" err="1" smtClean="0"/>
              <a:t>zhǔ</a:t>
            </a:r>
            <a:endParaRPr lang="zh-TW" altLang="en-US" sz="4300" b="1" dirty="0" smtClean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057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</Words>
  <Application>Microsoft Office PowerPoint</Application>
  <PresentationFormat>自訂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國民黨</dc:creator>
  <cp:lastModifiedBy>大唐</cp:lastModifiedBy>
  <cp:revision>16</cp:revision>
  <dcterms:created xsi:type="dcterms:W3CDTF">2018-03-19T07:03:49Z</dcterms:created>
  <dcterms:modified xsi:type="dcterms:W3CDTF">2018-04-02T11:11:19Z</dcterms:modified>
</cp:coreProperties>
</file>