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0F35-BE27-4D38-AF89-4D5F617442F7}" type="datetimeFigureOut">
              <a:rPr lang="zh-TW" altLang="en-US" smtClean="0"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3011-7359-46CF-B1E0-009424FE4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11500" dirty="0" smtClean="0">
                <a:latin typeface="標楷體" pitchFamily="65" charset="-120"/>
                <a:ea typeface="標楷體" pitchFamily="65" charset="-120"/>
              </a:rPr>
              <a:t>垃圾</a:t>
            </a:r>
            <a:endParaRPr lang="zh-TW" altLang="en-US" sz="115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「Rac o Nguyen hue」的圖片搜尋結果"/>
          <p:cNvPicPr>
            <a:picLocks noChangeAspect="1" noChangeArrowheads="1"/>
          </p:cNvPicPr>
          <p:nvPr/>
        </p:nvPicPr>
        <p:blipFill>
          <a:blip r:embed="rId2"/>
          <a:srcRect l="41413" t="45274"/>
          <a:stretch>
            <a:fillRect/>
          </a:stretch>
        </p:blipFill>
        <p:spPr bwMode="auto">
          <a:xfrm>
            <a:off x="142844" y="214290"/>
            <a:ext cx="5080296" cy="3165242"/>
          </a:xfrm>
          <a:prstGeom prst="rect">
            <a:avLst/>
          </a:prstGeom>
          <a:noFill/>
        </p:spPr>
      </p:pic>
      <p:pic>
        <p:nvPicPr>
          <p:cNvPr id="4100" name="Picture 4" descr="「Rac o Nguyen hue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571876"/>
            <a:ext cx="4607749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8434" name="Picture 2" descr="「Rac o bai bien」的圖片搜尋結果"/>
          <p:cNvPicPr>
            <a:picLocks noChangeAspect="1" noChangeArrowheads="1"/>
          </p:cNvPicPr>
          <p:nvPr/>
        </p:nvPicPr>
        <p:blipFill>
          <a:blip r:embed="rId2"/>
          <a:srcRect l="33495"/>
          <a:stretch>
            <a:fillRect/>
          </a:stretch>
        </p:blipFill>
        <p:spPr bwMode="auto">
          <a:xfrm>
            <a:off x="285720" y="142852"/>
            <a:ext cx="3714776" cy="3159397"/>
          </a:xfrm>
          <a:prstGeom prst="rect">
            <a:avLst/>
          </a:prstGeom>
          <a:noFill/>
        </p:spPr>
      </p:pic>
      <p:pic>
        <p:nvPicPr>
          <p:cNvPr id="18436" name="Picture 4" descr="Những hình ảnh khiến người Việt sợ hãi và xấu hổ dịp 30/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429000"/>
            <a:ext cx="6286500" cy="3200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9460" name="Picture 4" descr="「nhan vien ve sinh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928934"/>
            <a:ext cx="5238750" cy="3619500"/>
          </a:xfrm>
          <a:prstGeom prst="rect">
            <a:avLst/>
          </a:prstGeom>
          <a:noFill/>
        </p:spPr>
      </p:pic>
      <p:pic>
        <p:nvPicPr>
          <p:cNvPr id="19462" name="Picture 6" descr="「ve sinh bai bien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4714908" cy="3394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451" t="22849" r="8546" b="14317"/>
          <a:stretch>
            <a:fillRect/>
          </a:stretch>
        </p:blipFill>
        <p:spPr bwMode="auto">
          <a:xfrm>
            <a:off x="142844" y="285728"/>
            <a:ext cx="877713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3451" t="41413" r="8546" b="24314"/>
          <a:stretch>
            <a:fillRect/>
          </a:stretch>
        </p:blipFill>
        <p:spPr bwMode="auto">
          <a:xfrm>
            <a:off x="285720" y="4214818"/>
            <a:ext cx="8572560" cy="201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 descr="「bien My Khe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4929222" cy="2934784"/>
          </a:xfrm>
          <a:prstGeom prst="rect">
            <a:avLst/>
          </a:prstGeom>
          <a:noFill/>
        </p:spPr>
      </p:pic>
      <p:pic>
        <p:nvPicPr>
          <p:cNvPr id="20484" name="Picture 4" descr="相關圖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357562"/>
            <a:ext cx="4572032" cy="3040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如螢幕大小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垃圾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垃圾</dc:title>
  <dc:creator>大唐</dc:creator>
  <cp:lastModifiedBy>大唐</cp:lastModifiedBy>
  <cp:revision>4</cp:revision>
  <dcterms:created xsi:type="dcterms:W3CDTF">2018-02-07T10:42:04Z</dcterms:created>
  <dcterms:modified xsi:type="dcterms:W3CDTF">2018-02-07T11:03:59Z</dcterms:modified>
</cp:coreProperties>
</file>