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唐" initials="大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>
      <p:cViewPr varScale="1">
        <p:scale>
          <a:sx n="124" d="100"/>
          <a:sy n="124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4T17:28:47.790" idx="1">
    <p:pos x="6144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A310-4F55-4C17-B227-0167E754C3F0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é¸å± è´è¶ è±å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6896101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1785926"/>
            <a:ext cx="971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天父的花園</a:t>
            </a:r>
            <a:endParaRPr lang="zh-TW" alt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1214422"/>
            <a:ext cx="97869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小小花園裡 紅橙黃藍綠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endParaRPr lang="en-US" altLang="zh-TW" sz="20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每朵小花都美麗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微風輕飄逸 藍天同歡喜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在天父的花園裡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78579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/>
              <a:t>你我同是寶貝 在這花園裡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園丁細心呵護不讓你傷心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刮風或下雨 應許從不離開你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天父的小花成長在祂手裡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" y="2571744"/>
            <a:ext cx="9143999" cy="785818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/>
              <a:t>別擔心 你的成長在祂手裡</a:t>
            </a:r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404</TotalTime>
  <Words>36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DaTang</cp:lastModifiedBy>
  <cp:revision>39</cp:revision>
  <dcterms:created xsi:type="dcterms:W3CDTF">2018-09-24T10:26:33Z</dcterms:created>
  <dcterms:modified xsi:type="dcterms:W3CDTF">2018-11-02T10:57:03Z</dcterms:modified>
</cp:coreProperties>
</file>