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大唐" initials="大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24T17:28:47.790" idx="1">
    <p:pos x="6144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/>
            <a:ahLst/>
            <a:cxnLst>
              <a:cxn ang="0">
                <a:pos x="5799" y="10000"/>
              </a:cxn>
              <a:cxn ang="0">
                <a:pos x="5961" y="9880"/>
              </a:cxn>
              <a:cxn ang="0">
                <a:pos x="5988" y="9820"/>
              </a:cxn>
              <a:cxn ang="0">
                <a:pos x="8042" y="5260"/>
              </a:cxn>
              <a:cxn ang="0">
                <a:pos x="8042" y="4721"/>
              </a:cxn>
              <a:cxn ang="0">
                <a:pos x="5988" y="221"/>
              </a:cxn>
              <a:cxn ang="0">
                <a:pos x="5961" y="160"/>
              </a:cxn>
              <a:cxn ang="0">
                <a:pos x="5799" y="41"/>
              </a:cxn>
              <a:cxn ang="0">
                <a:pos x="18" y="0"/>
              </a:cxn>
              <a:cxn ang="0">
                <a:pos x="0" y="9991"/>
              </a:cxn>
              <a:cxn ang="0">
                <a:pos x="5799" y="10000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/>
            <a:ahLst/>
            <a:cxnLst>
              <a:cxn ang="0">
                <a:pos x="7908" y="4694"/>
              </a:cxn>
              <a:cxn ang="0">
                <a:pos x="6575" y="188"/>
              </a:cxn>
              <a:cxn ang="0">
                <a:pos x="6546" y="94"/>
              </a:cxn>
              <a:cxn ang="0">
                <a:pos x="6463" y="0"/>
              </a:cxn>
              <a:cxn ang="0">
                <a:pos x="5935" y="0"/>
              </a:cxn>
              <a:cxn ang="0">
                <a:pos x="0" y="62"/>
              </a:cxn>
              <a:cxn ang="0">
                <a:pos x="0" y="10000"/>
              </a:cxn>
              <a:cxn ang="0">
                <a:pos x="5935" y="9952"/>
              </a:cxn>
              <a:cxn ang="0">
                <a:pos x="6463" y="9952"/>
              </a:cxn>
              <a:cxn ang="0">
                <a:pos x="6546" y="9859"/>
              </a:cxn>
              <a:cxn ang="0">
                <a:pos x="6575" y="9764"/>
              </a:cxn>
              <a:cxn ang="0">
                <a:pos x="7908" y="5258"/>
              </a:cxn>
              <a:cxn ang="0">
                <a:pos x="7908" y="4694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>
                <a:cxn ang="0">
                  <a:pos x="22" y="136"/>
                </a:cxn>
                <a:cxn ang="0">
                  <a:pos x="17" y="80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20" y="124"/>
                </a:cxn>
                <a:cxn ang="0">
                  <a:pos x="22" y="136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>
                <a:cxn ang="0">
                  <a:pos x="86" y="350"/>
                </a:cxn>
                <a:cxn ang="0">
                  <a:pos x="139" y="504"/>
                </a:cxn>
                <a:cxn ang="0">
                  <a:pos x="140" y="478"/>
                </a:cxn>
                <a:cxn ang="0">
                  <a:pos x="95" y="347"/>
                </a:cxn>
                <a:cxn ang="0">
                  <a:pos x="0" y="0"/>
                </a:cxn>
                <a:cxn ang="0">
                  <a:pos x="6" y="61"/>
                </a:cxn>
                <a:cxn ang="0">
                  <a:pos x="86" y="350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>
                <a:cxn ang="0">
                  <a:pos x="8" y="22"/>
                </a:cxn>
                <a:cxn ang="0">
                  <a:pos x="0" y="0"/>
                </a:cxn>
                <a:cxn ang="0">
                  <a:pos x="0" y="29"/>
                </a:cxn>
                <a:cxn ang="0">
                  <a:pos x="68" y="194"/>
                </a:cxn>
                <a:cxn ang="0">
                  <a:pos x="123" y="308"/>
                </a:cxn>
                <a:cxn ang="0">
                  <a:pos x="132" y="308"/>
                </a:cxn>
                <a:cxn ang="0">
                  <a:pos x="77" y="190"/>
                </a:cxn>
                <a:cxn ang="0">
                  <a:pos x="8" y="22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>
                <a:cxn ang="0">
                  <a:pos x="28" y="79"/>
                </a:cxn>
                <a:cxn ang="0">
                  <a:pos x="37" y="79"/>
                </a:cxn>
                <a:cxn ang="0">
                  <a:pos x="0" y="0"/>
                </a:cxn>
                <a:cxn ang="0">
                  <a:pos x="28" y="79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>
                <a:cxn ang="0">
                  <a:pos x="162" y="660"/>
                </a:cxn>
                <a:cxn ang="0">
                  <a:pos x="116" y="534"/>
                </a:cxn>
                <a:cxn ang="0">
                  <a:pos x="40" y="236"/>
                </a:cxn>
                <a:cxn ang="0">
                  <a:pos x="12" y="51"/>
                </a:cxn>
                <a:cxn ang="0">
                  <a:pos x="0" y="0"/>
                </a:cxn>
                <a:cxn ang="0">
                  <a:pos x="33" y="237"/>
                </a:cxn>
                <a:cxn ang="0">
                  <a:pos x="107" y="537"/>
                </a:cxn>
                <a:cxn ang="0">
                  <a:pos x="160" y="681"/>
                </a:cxn>
                <a:cxn ang="0">
                  <a:pos x="178" y="722"/>
                </a:cxn>
                <a:cxn ang="0">
                  <a:pos x="174" y="708"/>
                </a:cxn>
                <a:cxn ang="0">
                  <a:pos x="162" y="660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>
                <a:cxn ang="0">
                  <a:pos x="11" y="577"/>
                </a:cxn>
                <a:cxn ang="0">
                  <a:pos x="12" y="589"/>
                </a:cxn>
                <a:cxn ang="0">
                  <a:pos x="22" y="632"/>
                </a:cxn>
                <a:cxn ang="0">
                  <a:pos x="23" y="635"/>
                </a:cxn>
                <a:cxn ang="0">
                  <a:pos x="17" y="576"/>
                </a:cxn>
                <a:cxn ang="0">
                  <a:pos x="5" y="269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" y="269"/>
                </a:cxn>
                <a:cxn ang="0">
                  <a:pos x="11" y="577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6"/>
                </a:cxn>
                <a:cxn ang="0">
                  <a:pos x="17" y="107"/>
                </a:cxn>
                <a:cxn ang="0">
                  <a:pos x="11" y="46"/>
                </a:cxn>
                <a:cxn ang="0">
                  <a:pos x="10" y="43"/>
                </a:cxn>
                <a:cxn ang="0">
                  <a:pos x="0" y="0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3"/>
                </a:cxn>
                <a:cxn ang="0">
                  <a:pos x="17" y="166"/>
                </a:cxn>
                <a:cxn ang="0">
                  <a:pos x="24" y="184"/>
                </a:cxn>
                <a:cxn ang="0">
                  <a:pos x="41" y="222"/>
                </a:cxn>
                <a:cxn ang="0">
                  <a:pos x="38" y="212"/>
                </a:cxn>
                <a:cxn ang="0">
                  <a:pos x="13" y="92"/>
                </a:cxn>
                <a:cxn ang="0">
                  <a:pos x="8" y="22"/>
                </a:cxn>
                <a:cxn ang="0">
                  <a:pos x="7" y="18"/>
                </a:cxn>
                <a:cxn ang="0">
                  <a:pos x="0" y="0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>
                <a:cxn ang="0">
                  <a:pos x="7" y="854"/>
                </a:cxn>
                <a:cxn ang="0">
                  <a:pos x="50" y="613"/>
                </a:cxn>
                <a:cxn ang="0">
                  <a:pos x="149" y="388"/>
                </a:cxn>
                <a:cxn ang="0">
                  <a:pos x="285" y="183"/>
                </a:cxn>
                <a:cxn ang="0">
                  <a:pos x="364" y="89"/>
                </a:cxn>
                <a:cxn ang="0">
                  <a:pos x="406" y="44"/>
                </a:cxn>
                <a:cxn ang="0">
                  <a:pos x="450" y="1"/>
                </a:cxn>
                <a:cxn ang="0">
                  <a:pos x="450" y="0"/>
                </a:cxn>
                <a:cxn ang="0">
                  <a:pos x="405" y="43"/>
                </a:cxn>
                <a:cxn ang="0">
                  <a:pos x="363" y="88"/>
                </a:cxn>
                <a:cxn ang="0">
                  <a:pos x="283" y="181"/>
                </a:cxn>
                <a:cxn ang="0">
                  <a:pos x="145" y="386"/>
                </a:cxn>
                <a:cxn ang="0">
                  <a:pos x="45" y="611"/>
                </a:cxn>
                <a:cxn ang="0">
                  <a:pos x="0" y="854"/>
                </a:cxn>
                <a:cxn ang="0">
                  <a:pos x="0" y="859"/>
                </a:cxn>
                <a:cxn ang="0">
                  <a:pos x="7" y="878"/>
                </a:cxn>
                <a:cxn ang="0">
                  <a:pos x="7" y="854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73"/>
                </a:cxn>
                <a:cxn ang="0">
                  <a:pos x="35" y="73"/>
                </a:cxn>
                <a:cxn ang="0">
                  <a:pos x="0" y="0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>
                <a:cxn ang="0">
                  <a:pos x="7" y="44"/>
                </a:cxn>
                <a:cxn ang="0">
                  <a:pos x="8" y="48"/>
                </a:cxn>
                <a:cxn ang="0">
                  <a:pos x="8" y="19"/>
                </a:cxn>
                <a:cxn ang="0">
                  <a:pos x="1" y="0"/>
                </a:cxn>
                <a:cxn ang="0">
                  <a:pos x="0" y="26"/>
                </a:cxn>
                <a:cxn ang="0">
                  <a:pos x="7" y="44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0" y="0"/>
                </a:cxn>
                <a:cxn ang="0">
                  <a:pos x="12" y="48"/>
                </a:cxn>
                <a:cxn ang="0">
                  <a:pos x="16" y="62"/>
                </a:cxn>
                <a:cxn ang="0">
                  <a:pos x="51" y="135"/>
                </a:cxn>
                <a:cxn ang="0">
                  <a:pos x="52" y="135"/>
                </a:cxn>
                <a:cxn ang="0">
                  <a:pos x="24" y="56"/>
                </a:cxn>
                <a:cxn ang="0">
                  <a:pos x="7" y="18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>
                <a:cxn ang="0">
                  <a:pos x="7" y="210"/>
                </a:cxn>
                <a:cxn ang="0">
                  <a:pos x="26" y="445"/>
                </a:cxn>
                <a:cxn ang="0">
                  <a:pos x="57" y="679"/>
                </a:cxn>
                <a:cxn ang="0">
                  <a:pos x="101" y="911"/>
                </a:cxn>
                <a:cxn ang="0">
                  <a:pos x="103" y="920"/>
                </a:cxn>
                <a:cxn ang="0">
                  <a:pos x="99" y="874"/>
                </a:cxn>
                <a:cxn ang="0">
                  <a:pos x="99" y="866"/>
                </a:cxn>
                <a:cxn ang="0">
                  <a:pos x="63" y="678"/>
                </a:cxn>
                <a:cxn ang="0">
                  <a:pos x="30" y="444"/>
                </a:cxn>
                <a:cxn ang="0">
                  <a:pos x="9" y="209"/>
                </a:cxn>
                <a:cxn ang="0">
                  <a:pos x="3" y="9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92"/>
                </a:cxn>
                <a:cxn ang="0">
                  <a:pos x="7" y="210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>
                <a:cxn ang="0">
                  <a:pos x="53" y="229"/>
                </a:cxn>
                <a:cxn ang="0">
                  <a:pos x="88" y="330"/>
                </a:cxn>
                <a:cxn ang="0">
                  <a:pos x="88" y="308"/>
                </a:cxn>
                <a:cxn ang="0">
                  <a:pos x="88" y="304"/>
                </a:cxn>
                <a:cxn ang="0">
                  <a:pos x="62" y="226"/>
                </a:cxn>
                <a:cxn ang="0">
                  <a:pos x="0" y="0"/>
                </a:cxn>
                <a:cxn ang="0">
                  <a:pos x="7" y="63"/>
                </a:cxn>
                <a:cxn ang="0">
                  <a:pos x="53" y="229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0"/>
                </a:cxn>
                <a:cxn ang="0">
                  <a:pos x="1" y="29"/>
                </a:cxn>
                <a:cxn ang="0">
                  <a:pos x="42" y="127"/>
                </a:cxn>
                <a:cxn ang="0">
                  <a:pos x="80" y="207"/>
                </a:cxn>
                <a:cxn ang="0">
                  <a:pos x="90" y="207"/>
                </a:cxn>
                <a:cxn ang="0">
                  <a:pos x="50" y="123"/>
                </a:cxn>
                <a:cxn ang="0">
                  <a:pos x="6" y="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>
                <a:cxn ang="0">
                  <a:pos x="101" y="409"/>
                </a:cxn>
                <a:cxn ang="0">
                  <a:pos x="78" y="344"/>
                </a:cxn>
                <a:cxn ang="0">
                  <a:pos x="29" y="151"/>
                </a:cxn>
                <a:cxn ang="0">
                  <a:pos x="13" y="53"/>
                </a:cxn>
                <a:cxn ang="0">
                  <a:pos x="0" y="0"/>
                </a:cxn>
                <a:cxn ang="0">
                  <a:pos x="21" y="152"/>
                </a:cxn>
                <a:cxn ang="0">
                  <a:pos x="69" y="347"/>
                </a:cxn>
                <a:cxn ang="0">
                  <a:pos x="103" y="441"/>
                </a:cxn>
                <a:cxn ang="0">
                  <a:pos x="115" y="467"/>
                </a:cxn>
                <a:cxn ang="0">
                  <a:pos x="112" y="458"/>
                </a:cxn>
                <a:cxn ang="0">
                  <a:pos x="101" y="409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>
                <a:cxn ang="0">
                  <a:pos x="17" y="633"/>
                </a:cxn>
                <a:cxn ang="0">
                  <a:pos x="13" y="597"/>
                </a:cxn>
                <a:cxn ang="0">
                  <a:pos x="5" y="398"/>
                </a:cxn>
                <a:cxn ang="0">
                  <a:pos x="13" y="198"/>
                </a:cxn>
                <a:cxn ang="0">
                  <a:pos x="22" y="99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20" y="99"/>
                </a:cxn>
                <a:cxn ang="0">
                  <a:pos x="10" y="198"/>
                </a:cxn>
                <a:cxn ang="0">
                  <a:pos x="1" y="398"/>
                </a:cxn>
                <a:cxn ang="0">
                  <a:pos x="7" y="589"/>
                </a:cxn>
                <a:cxn ang="0">
                  <a:pos x="16" y="632"/>
                </a:cxn>
                <a:cxn ang="0">
                  <a:pos x="17" y="633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>
                <a:cxn ang="0">
                  <a:pos x="22" y="59"/>
                </a:cxn>
                <a:cxn ang="0">
                  <a:pos x="28" y="59"/>
                </a:cxn>
                <a:cxn ang="0">
                  <a:pos x="0" y="0"/>
                </a:cxn>
                <a:cxn ang="0">
                  <a:pos x="22" y="59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>
                <a:cxn ang="0">
                  <a:pos x="4" y="54"/>
                </a:cxn>
                <a:cxn ang="0">
                  <a:pos x="17" y="107"/>
                </a:cxn>
                <a:cxn ang="0">
                  <a:pos x="10" y="44"/>
                </a:cxn>
                <a:cxn ang="0">
                  <a:pos x="9" y="43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" y="54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>
                <a:cxn ang="0">
                  <a:pos x="8" y="553"/>
                </a:cxn>
                <a:cxn ang="0">
                  <a:pos x="35" y="397"/>
                </a:cxn>
                <a:cxn ang="0">
                  <a:pos x="99" y="252"/>
                </a:cxn>
                <a:cxn ang="0">
                  <a:pos x="187" y="119"/>
                </a:cxn>
                <a:cxn ang="0">
                  <a:pos x="238" y="58"/>
                </a:cxn>
                <a:cxn ang="0">
                  <a:pos x="265" y="28"/>
                </a:cxn>
                <a:cxn ang="0">
                  <a:pos x="294" y="0"/>
                </a:cxn>
                <a:cxn ang="0">
                  <a:pos x="293" y="0"/>
                </a:cxn>
                <a:cxn ang="0">
                  <a:pos x="264" y="27"/>
                </a:cxn>
                <a:cxn ang="0">
                  <a:pos x="237" y="56"/>
                </a:cxn>
                <a:cxn ang="0">
                  <a:pos x="185" y="117"/>
                </a:cxn>
                <a:cxn ang="0">
                  <a:pos x="95" y="249"/>
                </a:cxn>
                <a:cxn ang="0">
                  <a:pos x="30" y="396"/>
                </a:cxn>
                <a:cxn ang="0">
                  <a:pos x="0" y="549"/>
                </a:cxn>
                <a:cxn ang="0">
                  <a:pos x="7" y="568"/>
                </a:cxn>
                <a:cxn ang="0">
                  <a:pos x="8" y="553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53"/>
                </a:cxn>
                <a:cxn ang="0">
                  <a:pos x="25" y="53"/>
                </a:cxn>
                <a:cxn ang="0">
                  <a:pos x="0" y="0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89"/>
                </a:cxn>
                <a:cxn ang="0">
                  <a:pos x="18" y="117"/>
                </a:cxn>
                <a:cxn ang="0">
                  <a:pos x="29" y="141"/>
                </a:cxn>
                <a:cxn ang="0">
                  <a:pos x="27" y="135"/>
                </a:cxn>
                <a:cxn ang="0">
                  <a:pos x="8" y="22"/>
                </a:cxn>
                <a:cxn ang="0">
                  <a:pos x="4" y="11"/>
                </a:cxn>
                <a:cxn ang="0">
                  <a:pos x="0" y="0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37"/>
                </a:cxn>
                <a:cxn ang="0">
                  <a:pos x="8" y="48"/>
                </a:cxn>
                <a:cxn ang="0">
                  <a:pos x="7" y="19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26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>
                <a:cxn ang="0">
                  <a:pos x="11" y="28"/>
                </a:cxn>
                <a:cxn ang="0">
                  <a:pos x="0" y="0"/>
                </a:cxn>
                <a:cxn ang="0">
                  <a:pos x="11" y="49"/>
                </a:cxn>
                <a:cxn ang="0">
                  <a:pos x="14" y="58"/>
                </a:cxn>
                <a:cxn ang="0">
                  <a:pos x="39" y="111"/>
                </a:cxn>
                <a:cxn ang="0">
                  <a:pos x="44" y="111"/>
                </a:cxn>
                <a:cxn ang="0">
                  <a:pos x="22" y="52"/>
                </a:cxn>
                <a:cxn ang="0">
                  <a:pos x="11" y="28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A310-4F55-4C17-B227-0167E754C3F0}" type="datetimeFigureOut">
              <a:rPr lang="zh-TW" altLang="en-US" smtClean="0"/>
              <a:pPr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5C1B5C-AA7C-4DFF-B9FF-A3A511A502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itchFamily="34" charset="0"/>
          <a:ea typeface="微軟正黑體" pitchFamily="34" charset="-12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é¸å± è´è¶ è±å­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6896101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0" y="1785926"/>
            <a:ext cx="9715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天父的花園</a:t>
            </a:r>
            <a:endParaRPr lang="zh-TW" altLang="en-US" sz="6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2857496"/>
            <a:ext cx="971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ea"/>
                <a:ea typeface="+mj-ea"/>
              </a:rPr>
              <a:t>                      </a:t>
            </a:r>
            <a:r>
              <a:rPr lang="en-US" sz="3600" dirty="0" err="1" smtClean="0">
                <a:latin typeface="+mj-ea"/>
                <a:ea typeface="+mj-ea"/>
              </a:rPr>
              <a:t>Tiān</a:t>
            </a:r>
            <a:r>
              <a:rPr lang="en-US" sz="3600" dirty="0" smtClean="0">
                <a:latin typeface="+mj-ea"/>
                <a:ea typeface="+mj-ea"/>
              </a:rPr>
              <a:t>  </a:t>
            </a:r>
            <a:r>
              <a:rPr lang="en-US" sz="3600" dirty="0" err="1" smtClean="0">
                <a:latin typeface="+mj-ea"/>
                <a:ea typeface="+mj-ea"/>
              </a:rPr>
              <a:t>fù</a:t>
            </a:r>
            <a:r>
              <a:rPr lang="en-US" sz="3600" dirty="0" smtClean="0">
                <a:latin typeface="+mj-ea"/>
                <a:ea typeface="+mj-ea"/>
              </a:rPr>
              <a:t>  de </a:t>
            </a:r>
            <a:r>
              <a:rPr lang="en-US" sz="3600" dirty="0" err="1" smtClean="0">
                <a:latin typeface="+mj-ea"/>
                <a:ea typeface="+mj-ea"/>
              </a:rPr>
              <a:t>huā</a:t>
            </a:r>
            <a:r>
              <a:rPr lang="en-US" sz="3600" dirty="0" smtClean="0">
                <a:latin typeface="+mj-ea"/>
                <a:ea typeface="+mj-ea"/>
              </a:rPr>
              <a:t> </a:t>
            </a:r>
            <a:r>
              <a:rPr lang="en-US" sz="3600" dirty="0" err="1" smtClean="0">
                <a:latin typeface="+mj-ea"/>
                <a:ea typeface="+mj-ea"/>
              </a:rPr>
              <a:t>yuán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00" name="Picture 4" descr="https://timgsa.baidu.com/timg?image&amp;quality=80&amp;size=b9999_10000&amp;sec=1537795481317&amp;di=57117948896ce9bd3ee7200d3ed2b538&amp;imgtype=0&amp;src=http%3A%2F%2Fpic.58pic.com%2F58pic%2F15%2F64%2F74%2F58K58PICpgv_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412" y="0"/>
            <a:ext cx="10769787" cy="6858000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2643174" y="1428736"/>
            <a:ext cx="450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紅  橙  黃  藍  綠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43174" y="184522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ea"/>
                <a:ea typeface="+mj-ea"/>
              </a:rPr>
              <a:t>Hóng</a:t>
            </a:r>
            <a:r>
              <a:rPr lang="en-US" b="1" dirty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chéng</a:t>
            </a:r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huáng</a:t>
            </a:r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lán</a:t>
            </a:r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>
                <a:latin typeface="+mj-ea"/>
                <a:ea typeface="+mj-ea"/>
              </a:rPr>
              <a:t>lǜ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643174" y="2143116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FF00"/>
                </a:solidFill>
              </a:rPr>
              <a:t>朵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571736" y="25717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ea"/>
                <a:ea typeface="+mj-ea"/>
              </a:rPr>
              <a:t>Duǒ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571736" y="2857496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微 風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71736" y="328612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Wēi</a:t>
            </a:r>
            <a:r>
              <a:rPr lang="en-US" b="1" dirty="0" smtClean="0">
                <a:latin typeface="+mj-ea"/>
                <a:ea typeface="+mj-ea"/>
              </a:rPr>
              <a:t>  </a:t>
            </a:r>
            <a:r>
              <a:rPr lang="en-US" b="1" dirty="0" err="1" smtClean="0">
                <a:latin typeface="+mj-ea"/>
                <a:ea typeface="+mj-ea"/>
              </a:rPr>
              <a:t>fēng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71736" y="3643314"/>
            <a:ext cx="4143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飄 逸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71736" y="4071942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Piāo</a:t>
            </a:r>
            <a:r>
              <a:rPr lang="en-US" b="1" dirty="0" smtClean="0">
                <a:latin typeface="+mj-ea"/>
                <a:ea typeface="+mj-ea"/>
              </a:rPr>
              <a:t>    </a:t>
            </a:r>
            <a:r>
              <a:rPr lang="en-US" b="1" dirty="0" err="1" smtClean="0">
                <a:latin typeface="+mj-ea"/>
                <a:ea typeface="+mj-ea"/>
              </a:rPr>
              <a:t>yì</a:t>
            </a:r>
            <a:endParaRPr lang="en-US" b="1" dirty="0">
              <a:latin typeface="+mj-ea"/>
              <a:ea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71736" y="4357694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寶貝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71736" y="485776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Bǎo</a:t>
            </a:r>
            <a:r>
              <a:rPr lang="en-US" b="1" dirty="0" smtClean="0">
                <a:latin typeface="+mj-ea"/>
                <a:ea typeface="+mj-ea"/>
              </a:rPr>
              <a:t>   </a:t>
            </a:r>
            <a:r>
              <a:rPr lang="en-US" b="1" dirty="0" err="1" smtClean="0">
                <a:latin typeface="+mj-ea"/>
                <a:ea typeface="+mj-ea"/>
              </a:rPr>
              <a:t>bèi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72000" y="2143116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園 丁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572000" y="2571744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Yuán</a:t>
            </a:r>
            <a:r>
              <a:rPr lang="en-US" b="1" dirty="0" smtClean="0">
                <a:latin typeface="+mj-ea"/>
                <a:ea typeface="+mj-ea"/>
              </a:rPr>
              <a:t>  </a:t>
            </a:r>
            <a:r>
              <a:rPr lang="en-US" b="1" dirty="0" err="1" smtClean="0">
                <a:latin typeface="+mj-ea"/>
                <a:ea typeface="+mj-ea"/>
              </a:rPr>
              <a:t>dīng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572000" y="2857496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呵 護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2000" y="328612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ea"/>
                <a:ea typeface="+mj-ea"/>
              </a:rPr>
              <a:t> </a:t>
            </a:r>
            <a:r>
              <a:rPr lang="en-US" b="1" dirty="0" err="1" smtClean="0">
                <a:latin typeface="+mj-ea"/>
                <a:ea typeface="+mj-ea"/>
              </a:rPr>
              <a:t>Hē</a:t>
            </a:r>
            <a:r>
              <a:rPr lang="en-US" b="1" dirty="0" smtClean="0">
                <a:latin typeface="+mj-ea"/>
                <a:ea typeface="+mj-ea"/>
              </a:rPr>
              <a:t>      </a:t>
            </a:r>
            <a:r>
              <a:rPr lang="en-US" b="1" dirty="0" err="1" smtClean="0">
                <a:latin typeface="+mj-ea"/>
                <a:ea typeface="+mj-ea"/>
              </a:rPr>
              <a:t>hù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572000" y="3643314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刮 風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72000" y="4071942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Guā</a:t>
            </a:r>
            <a:r>
              <a:rPr lang="en-US" b="1" dirty="0" smtClean="0">
                <a:latin typeface="+mj-ea"/>
                <a:ea typeface="+mj-ea"/>
              </a:rPr>
              <a:t>   </a:t>
            </a:r>
            <a:r>
              <a:rPr lang="en-US" b="1" dirty="0" err="1" smtClean="0">
                <a:latin typeface="+mj-ea"/>
                <a:ea typeface="+mj-ea"/>
              </a:rPr>
              <a:t>fēng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2000" y="4357694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應 許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572000" y="48577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ea"/>
                <a:ea typeface="+mj-ea"/>
              </a:rPr>
              <a:t>Yīng</a:t>
            </a:r>
            <a:r>
              <a:rPr lang="en-US" b="1" dirty="0" smtClean="0">
                <a:latin typeface="+mj-ea"/>
                <a:ea typeface="+mj-ea"/>
              </a:rPr>
              <a:t>   </a:t>
            </a:r>
            <a:r>
              <a:rPr lang="en-US" b="1" dirty="0" err="1" smtClean="0">
                <a:latin typeface="+mj-ea"/>
                <a:ea typeface="+mj-ea"/>
              </a:rPr>
              <a:t>xǔ</a:t>
            </a:r>
            <a:endParaRPr lang="zh-TW" altLang="en-US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1214422"/>
            <a:ext cx="97869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小小花園裡 紅橙黃藍綠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endParaRPr lang="en-US" altLang="zh-TW" sz="20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4400" b="1" dirty="0" smtClean="0">
                <a:solidFill>
                  <a:srgbClr val="002060"/>
                </a:solidFill>
              </a:rPr>
              <a:t>每朵小花都美麗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微風輕飄逸 藍天同歡喜</a:t>
            </a:r>
            <a:endParaRPr lang="en-US" altLang="zh-TW" sz="4400" b="1" dirty="0" smtClean="0">
              <a:solidFill>
                <a:srgbClr val="002060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rgbClr val="002060"/>
                </a:solidFill>
              </a:rPr>
              <a:t/>
            </a:r>
            <a:br>
              <a:rPr lang="zh-TW" altLang="en-US" sz="2000" b="1" dirty="0" smtClean="0">
                <a:solidFill>
                  <a:srgbClr val="002060"/>
                </a:solidFill>
              </a:rPr>
            </a:br>
            <a:r>
              <a:rPr lang="zh-TW" altLang="en-US" sz="4400" b="1" dirty="0" smtClean="0">
                <a:solidFill>
                  <a:srgbClr val="002060"/>
                </a:solidFill>
              </a:rPr>
              <a:t>在天父的花園裡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28794" y="1857364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yuán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lǐ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hóng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chéng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huáng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lǜ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857488" y="2857496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měi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duǒ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dōu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měi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lì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14414" y="3857628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Wēi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fēng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qīng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piāo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yì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tiān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tóng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86050" y="4786322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zài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tiān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de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yuán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785794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/>
              <a:t>你我同是寶貝 在這花園裡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園丁細心呵護不讓你傷心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刮風或下雨 應許從不離開你</a:t>
            </a:r>
            <a:endParaRPr lang="en-US" altLang="zh-TW" sz="4400" b="1" dirty="0" smtClean="0"/>
          </a:p>
          <a:p>
            <a:pPr algn="ctr"/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zh-TW" altLang="en-US" sz="4400" b="1" dirty="0" smtClean="0"/>
              <a:t>天父的小花成長在祂手裡</a:t>
            </a:r>
            <a:endParaRPr lang="en-US" altLang="zh-TW" sz="4400" b="1" dirty="0" smtClean="0"/>
          </a:p>
          <a:p>
            <a:pPr algn="ctr"/>
            <a:endParaRPr lang="zh-TW" altLang="en-US" sz="44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28728" y="1428736"/>
            <a:ext cx="771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Nǐ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wǒ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tóng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shì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bèi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zài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zhè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yuán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0100" y="2500306"/>
            <a:ext cx="814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Yuán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dīng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xì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xīn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hē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ràng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nǐ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shāng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xīn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2910" y="3429000"/>
            <a:ext cx="8501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fēng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huò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xià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yǔ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yīng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xǔ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cóng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lí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kāi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28662" y="4500570"/>
            <a:ext cx="8215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tiān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fù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de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xiǎo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huā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chéng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zhǎng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zài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tā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shǒu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lǐ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" y="2571744"/>
            <a:ext cx="9143999" cy="785818"/>
          </a:xfrm>
        </p:spPr>
        <p:txBody>
          <a:bodyPr/>
          <a:lstStyle/>
          <a:p>
            <a:pPr algn="ctr">
              <a:buNone/>
            </a:pPr>
            <a:r>
              <a:rPr lang="zh-TW" altLang="en-US" sz="4400" b="1" dirty="0" smtClean="0"/>
              <a:t>別擔心 你的成長在祂手裡</a:t>
            </a:r>
            <a:endParaRPr lang="zh-TW" altLang="en-US" sz="4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335756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       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Bié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dān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xīn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nǐ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chéng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zhǎng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zài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tā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shǒu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lǐ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3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138</TotalTime>
  <Words>179</Words>
  <Application>Microsoft Office PowerPoint</Application>
  <PresentationFormat>如螢幕大小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佈景主題3</vt:lpstr>
      <vt:lpstr>投影片 1</vt:lpstr>
      <vt:lpstr>投影片 2</vt:lpstr>
      <vt:lpstr>投影片 3</vt:lpstr>
      <vt:lpstr>投影片 4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12</cp:revision>
  <dcterms:created xsi:type="dcterms:W3CDTF">2018-09-24T10:26:33Z</dcterms:created>
  <dcterms:modified xsi:type="dcterms:W3CDTF">2018-10-01T11:18:45Z</dcterms:modified>
</cp:coreProperties>
</file>