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818FF2-4286-4827-8304-3E75A36B2F2A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C83492-4D4F-4F79-BAE4-733911C5FE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6715148"/>
          </a:xfrm>
        </p:spPr>
        <p:txBody>
          <a:bodyPr>
            <a:normAutofit/>
          </a:bodyPr>
          <a:lstStyle/>
          <a:p>
            <a:pPr algn="ctr"/>
            <a:r>
              <a:rPr lang="zh-TW" altLang="en-US" smtClean="0"/>
              <a:t>如果</a:t>
            </a:r>
            <a:r>
              <a:rPr lang="zh-TW" altLang="en-US" dirty="0"/>
              <a:t>你想</a:t>
            </a:r>
            <a:r>
              <a:rPr lang="zh-TW" altLang="en-US" dirty="0" smtClean="0"/>
              <a:t>知道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500066"/>
            <a:ext cx="7858180" cy="592933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b="1" dirty="0"/>
              <a:t>如果你想知道 愛在哪裡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愛就在你我的周圍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如果你想知道愛在哪裡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愛就在每個</a:t>
            </a:r>
            <a:r>
              <a:rPr lang="zh-TW" altLang="en-US" sz="4400" b="1" dirty="0" smtClean="0"/>
              <a:t>笑</a:t>
            </a:r>
            <a:r>
              <a:rPr lang="zh-CN" altLang="en-US" sz="4400" b="1" dirty="0" smtClean="0"/>
              <a:t>臉</a:t>
            </a:r>
            <a:r>
              <a:rPr lang="zh-TW" altLang="en-US" sz="4400" b="1" dirty="0" smtClean="0"/>
              <a:t>上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愛在哪裡 愛在哪裡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愛就在神的愛子裡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愛從何來 愛從何來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愛它是從神而來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如果你想知道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554162"/>
            <a:ext cx="8053414" cy="4525963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 smtClean="0"/>
              <a:t>如果你想知道 愛在哪裡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愛就在成長生命中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如果你想知道 愛在哪裡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愛就在父母的心裡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愛在哪裡 愛在哪裡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愛就在神的愛子裡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愛從何來 愛從何來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愛它是從神而來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</TotalTime>
  <Words>22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旅程</vt:lpstr>
      <vt:lpstr>如果你想知道       </vt:lpstr>
      <vt:lpstr>如果你想知道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大唐</dc:creator>
  <cp:lastModifiedBy>大唐</cp:lastModifiedBy>
  <cp:revision>6</cp:revision>
  <dcterms:created xsi:type="dcterms:W3CDTF">2017-10-02T10:48:47Z</dcterms:created>
  <dcterms:modified xsi:type="dcterms:W3CDTF">2018-09-26T11:15:15Z</dcterms:modified>
</cp:coreProperties>
</file>