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1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85ED-4616-4907-8EC8-9EA4D54B96FF}" type="datetimeFigureOut">
              <a:rPr lang="zh-TW" altLang="en-US" smtClean="0"/>
              <a:pPr/>
              <a:t>2017/11/22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8C86-BE0C-4A82-9650-F3D9849B67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15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16424" y="1566116"/>
            <a:ext cx="9144000" cy="2387600"/>
          </a:xfrm>
        </p:spPr>
        <p:txBody>
          <a:bodyPr>
            <a:normAutofit/>
          </a:bodyPr>
          <a:lstStyle/>
          <a:p>
            <a:pPr lvl="0"/>
            <a:r>
              <a:rPr lang="zh-TW" altLang="en-US" sz="8000" b="1" dirty="0" smtClean="0">
                <a:solidFill>
                  <a:schemeClr val="bg1"/>
                </a:solidFill>
              </a:rPr>
              <a:t>平安夜裡真平安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Píng</a:t>
            </a:r>
            <a:r>
              <a:rPr kumimoji="0" lang="en-US" altLang="zh-TW" sz="4000" b="0" i="0" u="none" strike="noStrike" cap="none" normalizeH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ān yè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lǐ zhēn píng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878787"/>
                </a:solidFill>
                <a:effectLst/>
                <a:latin typeface="Arial Unicode MS" panose="020B0604020202020204" pitchFamily="34" charset="-120"/>
                <a:ea typeface="inherit"/>
              </a:rPr>
              <a:t>ān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1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「christmas background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408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5403" y="537882"/>
            <a:ext cx="7086599" cy="6158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1"/>
                </a:solidFill>
              </a:rPr>
              <a:t>平 安 夜 裡 真 平 安，</a:t>
            </a:r>
            <a:endParaRPr lang="en-US" altLang="zh-TW" sz="4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Píng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ān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yè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lǐ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zhēn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píng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ān,</a:t>
            </a:r>
            <a:endParaRPr lang="en-US" altLang="zh-TW" dirty="0">
              <a:solidFill>
                <a:schemeClr val="bg1"/>
              </a:solidFill>
              <a:latin typeface="Arial Unicode MS" panose="020B0604020202020204" pitchFamily="34" charset="-120"/>
              <a:ea typeface="inherit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1"/>
                </a:solidFill>
              </a:rPr>
              <a:t>小 小 耶 穌 來 世 上，</a:t>
            </a:r>
            <a:endParaRPr lang="en-US" altLang="zh-TW" sz="4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xiǎo xiǎo yē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sū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lái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shì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shàng, </a:t>
            </a:r>
            <a:r>
              <a:rPr lang="zh-TW" altLang="en-US" sz="4400" dirty="0" smtClean="0">
                <a:solidFill>
                  <a:schemeClr val="bg1"/>
                </a:solidFill>
              </a:rPr>
              <a:t/>
            </a:r>
            <a:br>
              <a:rPr lang="zh-TW" altLang="en-US" sz="4400" dirty="0" smtClean="0">
                <a:solidFill>
                  <a:schemeClr val="bg1"/>
                </a:solidFill>
              </a:rPr>
            </a:br>
            <a:endParaRPr lang="en-US" altLang="zh-TW" sz="4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1"/>
                </a:solidFill>
              </a:rPr>
              <a:t>天 國 的 消 息 他 宣 揚，</a:t>
            </a:r>
            <a:endParaRPr lang="en-US" altLang="zh-TW" sz="4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T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iān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guó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de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xiāo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xī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tā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xuān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yáng, </a:t>
            </a:r>
            <a:endParaRPr lang="en-US" altLang="zh-TW" dirty="0">
              <a:solidFill>
                <a:schemeClr val="bg1"/>
              </a:solidFill>
              <a:latin typeface="Arial Unicode MS" panose="020B0604020202020204" pitchFamily="34" charset="-120"/>
              <a:ea typeface="inherit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chemeClr val="bg1"/>
                </a:solidFill>
              </a:rPr>
              <a:t>人 間 的 希 望 他 點 燃</a:t>
            </a:r>
            <a:r>
              <a:rPr lang="zh-TW" altLang="en-US" sz="4800" b="1" dirty="0">
                <a:solidFill>
                  <a:schemeClr val="bg1"/>
                </a:solidFill>
              </a:rPr>
              <a:t>，</a:t>
            </a:r>
            <a:r>
              <a:rPr lang="zh-TW" altLang="en-US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/>
            </a:r>
            <a:br>
              <a:rPr lang="zh-TW" altLang="en-US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</a:b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rén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jiān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de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xī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wàng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tā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diǎn</a:t>
            </a:r>
            <a:r>
              <a:rPr lang="en-US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rán, </a:t>
            </a:r>
          </a:p>
        </p:txBody>
      </p:sp>
    </p:spTree>
    <p:extLst>
      <p:ext uri="{BB962C8B-B14F-4D97-AF65-F5344CB8AC3E}">
        <p14:creationId xmlns="" xmlns:p14="http://schemas.microsoft.com/office/powerpoint/2010/main" val="22901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ttp://wallpapers9.org/wp-content/uploads/2015/12/2015-christian-Christmas-backgrounds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78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364" y="282389"/>
            <a:ext cx="10605248" cy="6252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/>
            </a:r>
            <a:br>
              <a:rPr lang="zh-TW" altLang="en-US" dirty="0" smtClean="0">
                <a:solidFill>
                  <a:schemeClr val="bg1"/>
                </a:solidFill>
              </a:rPr>
            </a:br>
            <a:r>
              <a:rPr lang="zh-TW" altLang="en-US" sz="4400" b="1" dirty="0" smtClean="0">
                <a:solidFill>
                  <a:schemeClr val="bg1"/>
                </a:solidFill>
              </a:rPr>
              <a:t>真 光 啊！已 照 亮，</a:t>
            </a:r>
            <a:endParaRPr lang="en-US" altLang="zh-TW" sz="4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Z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hēn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guāng a! Yǐ zhào liàng,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0"/>
              <a:ea typeface="inherit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chemeClr val="bg1"/>
                </a:solidFill>
              </a:rPr>
              <a:t>照 亮 在 人 心 上，</a:t>
            </a:r>
            <a:endParaRPr lang="en-US" altLang="zh-TW" sz="4400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zhào liàng zài rén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xīn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lang="zh-TW" altLang="zh-TW" dirty="0" smtClean="0">
                <a:solidFill>
                  <a:schemeClr val="bg1"/>
                </a:solidFill>
                <a:latin typeface="Arial Unicode MS" panose="020B0604020202020204" pitchFamily="34" charset="-120"/>
                <a:ea typeface="inherit"/>
              </a:rPr>
              <a:t>shàng, </a:t>
            </a:r>
            <a:r>
              <a:rPr lang="zh-TW" altLang="en-US" dirty="0" smtClean="0">
                <a:solidFill>
                  <a:schemeClr val="bg1"/>
                </a:solidFill>
              </a:rPr>
              <a:t/>
            </a:r>
            <a:br>
              <a:rPr lang="zh-TW" altLang="en-US" dirty="0" smtClean="0">
                <a:solidFill>
                  <a:schemeClr val="bg1"/>
                </a:solidFill>
              </a:rPr>
            </a:br>
            <a:endParaRPr lang="en-US" altLang="zh-TW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zh-TW" altLang="en-US" sz="4800" b="1" dirty="0" smtClean="0">
                <a:solidFill>
                  <a:schemeClr val="bg1"/>
                </a:solidFill>
              </a:rPr>
              <a:t>他 的 故 事 萬 人 傳</a:t>
            </a:r>
            <a:r>
              <a:rPr lang="zh-TW" altLang="en-US" sz="4800" b="1" dirty="0" smtClean="0">
                <a:solidFill>
                  <a:schemeClr val="bg1"/>
                </a:solidFill>
              </a:rPr>
              <a:t>，</a:t>
            </a:r>
            <a:endParaRPr lang="en-US" altLang="zh-TW" sz="4800" b="1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kumimoji="0" lang="zh-TW" altLang="zh-TW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tā de gùshì wàn rén chuán,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zh-TW" altLang="en-US" sz="4800" b="1" dirty="0" smtClean="0">
                <a:solidFill>
                  <a:schemeClr val="bg1"/>
                </a:solidFill>
              </a:rPr>
              <a:t>平 安 夜 裡 真 平 安。</a:t>
            </a:r>
            <a:endParaRPr lang="en-US" altLang="zh-TW" sz="4800" b="1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íng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ān yè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lǐ zhēn píng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0"/>
                <a:ea typeface="inherit"/>
              </a:rPr>
              <a:t>ān.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81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46</Words>
  <Application>Microsoft Office PowerPoint</Application>
  <PresentationFormat>自訂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平安夜裡真平安 Píng ān yè lǐ zhēn píng ān </vt:lpstr>
      <vt:lpstr>投影片 2</vt:lpstr>
      <vt:lpstr>投影片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 Píng ān yè lǐ zhēn píng ān</dc:title>
  <dc:creator>Guest</dc:creator>
  <cp:lastModifiedBy>大唐</cp:lastModifiedBy>
  <cp:revision>9</cp:revision>
  <dcterms:created xsi:type="dcterms:W3CDTF">2017-11-17T10:07:27Z</dcterms:created>
  <dcterms:modified xsi:type="dcterms:W3CDTF">2017-11-22T11:09:55Z</dcterms:modified>
</cp:coreProperties>
</file>