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60" r:id="rId3"/>
    <p:sldId id="261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E4"/>
    <a:srgbClr val="A112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-78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F68E-C29D-4AF6-8399-5D6C07C982BA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heart pink background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4399" cy="685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6AF4A2-D899-4342-A548-410A8994E188}"/>
              </a:ext>
            </a:extLst>
          </p:cNvPr>
          <p:cNvSpPr txBox="1">
            <a:spLocks/>
          </p:cNvSpPr>
          <p:nvPr/>
        </p:nvSpPr>
        <p:spPr>
          <a:xfrm>
            <a:off x="1873405" y="1598350"/>
            <a:ext cx="3947531" cy="2475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我們的</a:t>
            </a:r>
            <a:endParaRPr kumimoji="0" lang="en-US" sz="8800" b="1" i="0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pic>
        <p:nvPicPr>
          <p:cNvPr id="1030" name="Picture 6" descr="「愛 Png」的圖片搜尋結果"/>
          <p:cNvPicPr>
            <a:picLocks noChangeAspect="1" noChangeArrowheads="1"/>
          </p:cNvPicPr>
          <p:nvPr/>
        </p:nvPicPr>
        <p:blipFill>
          <a:blip r:embed="rId3" cstate="print"/>
          <a:srcRect l="6048" t="14809" r="68378" b="7990"/>
          <a:stretch>
            <a:fillRect/>
          </a:stretch>
        </p:blipFill>
        <p:spPr bwMode="auto">
          <a:xfrm>
            <a:off x="312233" y="758283"/>
            <a:ext cx="1568607" cy="2367527"/>
          </a:xfrm>
          <a:prstGeom prst="rect">
            <a:avLst/>
          </a:prstGeom>
          <a:noFill/>
        </p:spPr>
      </p:pic>
      <p:pic>
        <p:nvPicPr>
          <p:cNvPr id="1036" name="Picture 12" descr="「我們的家png」的圖片搜尋結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4035" y="3494046"/>
            <a:ext cx="1284382" cy="1211768"/>
          </a:xfrm>
          <a:prstGeom prst="rect">
            <a:avLst/>
          </a:prstGeom>
          <a:noFill/>
        </p:spPr>
      </p:pic>
      <p:pic>
        <p:nvPicPr>
          <p:cNvPr id="5122" name="Picture 2" descr="图片搜索结果"/>
          <p:cNvPicPr>
            <a:picLocks noChangeAspect="1" noChangeArrowheads="1"/>
          </p:cNvPicPr>
          <p:nvPr/>
        </p:nvPicPr>
        <p:blipFill>
          <a:blip r:embed="rId5"/>
          <a:srcRect l="62780" t="28299" r="11568" b="46761"/>
          <a:stretch>
            <a:fillRect/>
          </a:stretch>
        </p:blipFill>
        <p:spPr bwMode="auto">
          <a:xfrm>
            <a:off x="5627650" y="1417445"/>
            <a:ext cx="1397620" cy="1913053"/>
          </a:xfrm>
          <a:prstGeom prst="rect">
            <a:avLst/>
          </a:prstGeom>
          <a:noFill/>
        </p:spPr>
      </p:pic>
      <p:pic>
        <p:nvPicPr>
          <p:cNvPr id="5124" name="Picture 4" descr="相关图片"/>
          <p:cNvPicPr>
            <a:picLocks noChangeAspect="1" noChangeArrowheads="1"/>
          </p:cNvPicPr>
          <p:nvPr/>
        </p:nvPicPr>
        <p:blipFill>
          <a:blip r:embed="rId5"/>
          <a:srcRect l="32033" t="49869" r="29033" b="46901"/>
          <a:stretch>
            <a:fillRect/>
          </a:stretch>
        </p:blipFill>
        <p:spPr bwMode="auto">
          <a:xfrm>
            <a:off x="3601403" y="3077736"/>
            <a:ext cx="2036351" cy="237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5259" y="1739576"/>
            <a:ext cx="8408018" cy="40218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每個人愛</a:t>
            </a:r>
            <a:r>
              <a:rPr lang="zh-CN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它</a:t>
            </a: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家就有光彩</a:t>
            </a:r>
            <a:endParaRPr lang="en-US" altLang="zh-TW" sz="6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4000" dirty="0" err="1" smtClean="0"/>
              <a:t>Měi</a:t>
            </a:r>
            <a:r>
              <a:rPr lang="en-US" sz="4000" dirty="0" smtClean="0"/>
              <a:t> </a:t>
            </a:r>
            <a:r>
              <a:rPr lang="en-US" sz="4000" dirty="0" err="1" smtClean="0"/>
              <a:t>gè</a:t>
            </a:r>
            <a:r>
              <a:rPr lang="en-US" sz="4000" dirty="0" smtClean="0"/>
              <a:t> </a:t>
            </a:r>
            <a:r>
              <a:rPr lang="en-US" sz="4000" dirty="0" err="1" smtClean="0"/>
              <a:t>rén</a:t>
            </a:r>
            <a:r>
              <a:rPr lang="en-US" sz="4000" dirty="0" smtClean="0"/>
              <a:t> </a:t>
            </a:r>
            <a:r>
              <a:rPr lang="en-US" sz="4000" dirty="0" err="1" smtClean="0"/>
              <a:t>ài</a:t>
            </a:r>
            <a:r>
              <a:rPr lang="en-US" sz="4000" dirty="0" smtClean="0"/>
              <a:t> </a:t>
            </a:r>
            <a:r>
              <a:rPr lang="en-US" sz="4000" dirty="0" err="1" smtClean="0"/>
              <a:t>tā</a:t>
            </a:r>
            <a:r>
              <a:rPr lang="en-US" sz="4000" dirty="0" smtClean="0"/>
              <a:t> </a:t>
            </a:r>
            <a:r>
              <a:rPr lang="en-US" sz="4000" dirty="0" err="1" smtClean="0"/>
              <a:t>jiā</a:t>
            </a:r>
            <a:r>
              <a:rPr lang="en-US" sz="4000" dirty="0" smtClean="0"/>
              <a:t> </a:t>
            </a:r>
            <a:r>
              <a:rPr lang="en-US" sz="4000" dirty="0" err="1" smtClean="0"/>
              <a:t>jiù</a:t>
            </a:r>
            <a:r>
              <a:rPr lang="en-US" sz="4000" dirty="0" smtClean="0"/>
              <a:t> </a:t>
            </a:r>
            <a:r>
              <a:rPr lang="en-US" sz="4000" dirty="0" err="1" smtClean="0"/>
              <a:t>yǒu</a:t>
            </a:r>
            <a:r>
              <a:rPr lang="en-US" sz="4000" dirty="0" smtClean="0"/>
              <a:t> </a:t>
            </a:r>
            <a:r>
              <a:rPr lang="en-US" sz="4000" dirty="0" err="1" smtClean="0"/>
              <a:t>guāng</a:t>
            </a:r>
            <a:r>
              <a:rPr lang="en-US" sz="4000" dirty="0" smtClean="0"/>
              <a:t> </a:t>
            </a:r>
            <a:r>
              <a:rPr lang="en-US" sz="4000" dirty="0" err="1" smtClean="0"/>
              <a:t>cǎi</a:t>
            </a:r>
            <a:endParaRPr lang="en-US" altLang="zh-TW" sz="4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每個人付出家就不孤獨</a:t>
            </a:r>
            <a:endParaRPr lang="en-US" altLang="zh-TW" sz="6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4400" dirty="0" err="1" smtClean="0"/>
              <a:t>měi</a:t>
            </a:r>
            <a:r>
              <a:rPr lang="en-US" sz="4400" dirty="0" smtClean="0"/>
              <a:t> </a:t>
            </a:r>
            <a:r>
              <a:rPr lang="en-US" sz="4400" dirty="0" err="1" smtClean="0"/>
              <a:t>gè</a:t>
            </a:r>
            <a:r>
              <a:rPr lang="en-US" sz="4400" dirty="0" smtClean="0"/>
              <a:t> </a:t>
            </a:r>
            <a:r>
              <a:rPr lang="en-US" sz="4400" dirty="0" err="1" smtClean="0"/>
              <a:t>rén</a:t>
            </a:r>
            <a:r>
              <a:rPr lang="en-US" sz="4400" dirty="0" smtClean="0"/>
              <a:t> </a:t>
            </a:r>
            <a:r>
              <a:rPr lang="en-US" sz="4400" dirty="0" err="1" smtClean="0"/>
              <a:t>fù</a:t>
            </a:r>
            <a:r>
              <a:rPr lang="en-US" sz="4400" dirty="0" smtClean="0"/>
              <a:t> </a:t>
            </a:r>
            <a:r>
              <a:rPr lang="en-US" sz="4400" dirty="0" err="1" smtClean="0"/>
              <a:t>chū</a:t>
            </a:r>
            <a:r>
              <a:rPr lang="en-US" sz="4400" dirty="0" smtClean="0"/>
              <a:t> </a:t>
            </a:r>
            <a:r>
              <a:rPr lang="en-US" sz="4400" dirty="0" err="1" smtClean="0"/>
              <a:t>jiā</a:t>
            </a:r>
            <a:r>
              <a:rPr lang="en-US" sz="4400" dirty="0" smtClean="0"/>
              <a:t> </a:t>
            </a:r>
            <a:r>
              <a:rPr lang="en-US" sz="4400" dirty="0" err="1" smtClean="0"/>
              <a:t>jiù</a:t>
            </a:r>
            <a:r>
              <a:rPr lang="en-US" sz="4400" dirty="0" smtClean="0"/>
              <a:t> </a:t>
            </a:r>
            <a:r>
              <a:rPr lang="en-US" sz="4400" dirty="0" err="1" smtClean="0"/>
              <a:t>bù</a:t>
            </a:r>
            <a:r>
              <a:rPr lang="en-US" sz="4400" dirty="0" smtClean="0"/>
              <a:t> </a:t>
            </a:r>
            <a:r>
              <a:rPr lang="en-US" sz="4400" dirty="0" err="1" smtClean="0"/>
              <a:t>gū</a:t>
            </a:r>
            <a:r>
              <a:rPr lang="en-US" sz="4400" dirty="0" smtClean="0"/>
              <a:t> </a:t>
            </a:r>
            <a:r>
              <a:rPr lang="en-US" sz="4400" dirty="0" err="1" smtClean="0"/>
              <a:t>dú</a:t>
            </a:r>
            <a:endParaRPr lang="zh-TW" altLang="en-US" sz="44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1640" y="2096433"/>
            <a:ext cx="7954537" cy="37776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每個人珍惜家就有甜蜜</a:t>
            </a:r>
            <a:endParaRPr lang="en-US" altLang="zh-TW" sz="6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sz="4000" dirty="0" err="1" smtClean="0"/>
              <a:t>měi</a:t>
            </a:r>
            <a:r>
              <a:rPr lang="en-US" sz="4000" dirty="0" smtClean="0"/>
              <a:t> </a:t>
            </a:r>
            <a:r>
              <a:rPr lang="en-US" sz="4000" dirty="0" err="1" smtClean="0"/>
              <a:t>gè</a:t>
            </a:r>
            <a:r>
              <a:rPr lang="en-US" sz="4000" dirty="0" smtClean="0"/>
              <a:t> </a:t>
            </a:r>
            <a:r>
              <a:rPr lang="en-US" sz="4000" dirty="0" err="1" smtClean="0"/>
              <a:t>rén</a:t>
            </a:r>
            <a:r>
              <a:rPr lang="en-US" sz="4000" dirty="0" smtClean="0"/>
              <a:t> </a:t>
            </a:r>
            <a:r>
              <a:rPr lang="en-US" sz="4000" dirty="0" err="1" smtClean="0"/>
              <a:t>zhēn</a:t>
            </a:r>
            <a:r>
              <a:rPr lang="en-US" sz="4000" dirty="0" smtClean="0"/>
              <a:t> </a:t>
            </a:r>
            <a:r>
              <a:rPr lang="en-US" sz="4000" dirty="0" err="1" smtClean="0"/>
              <a:t>xī</a:t>
            </a:r>
            <a:r>
              <a:rPr lang="en-US" sz="4000" dirty="0" smtClean="0"/>
              <a:t>   </a:t>
            </a:r>
            <a:r>
              <a:rPr lang="en-US" sz="4000" dirty="0" err="1" smtClean="0"/>
              <a:t>jiā</a:t>
            </a:r>
            <a:r>
              <a:rPr lang="en-US" sz="4000" dirty="0" smtClean="0"/>
              <a:t>  </a:t>
            </a:r>
            <a:r>
              <a:rPr lang="en-US" sz="4000" dirty="0" err="1" smtClean="0"/>
              <a:t>jiù</a:t>
            </a:r>
            <a:r>
              <a:rPr lang="en-US" sz="4000" dirty="0" smtClean="0"/>
              <a:t> </a:t>
            </a:r>
            <a:r>
              <a:rPr lang="en-US" sz="4000" dirty="0" err="1" smtClean="0"/>
              <a:t>yǒu</a:t>
            </a:r>
            <a:r>
              <a:rPr lang="en-US" sz="4000" dirty="0" smtClean="0"/>
              <a:t> </a:t>
            </a:r>
            <a:r>
              <a:rPr lang="en-US" sz="4000" dirty="0" err="1" smtClean="0"/>
              <a:t>tián</a:t>
            </a:r>
            <a:r>
              <a:rPr lang="en-US" sz="4000" dirty="0" smtClean="0"/>
              <a:t> </a:t>
            </a:r>
            <a:r>
              <a:rPr lang="en-US" sz="4000" dirty="0" err="1" smtClean="0"/>
              <a:t>mì</a:t>
            </a: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每個人寬恕家就有幸福</a:t>
            </a:r>
            <a:endParaRPr lang="en-US" altLang="zh-TW" sz="6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sz="4000" dirty="0" err="1" smtClean="0"/>
              <a:t>měi</a:t>
            </a:r>
            <a:r>
              <a:rPr lang="en-US" sz="4000" dirty="0" smtClean="0"/>
              <a:t> </a:t>
            </a:r>
            <a:r>
              <a:rPr lang="en-US" sz="4000" dirty="0" err="1" smtClean="0"/>
              <a:t>gè</a:t>
            </a:r>
            <a:r>
              <a:rPr lang="en-US" sz="4000" dirty="0" smtClean="0"/>
              <a:t> </a:t>
            </a:r>
            <a:r>
              <a:rPr lang="en-US" sz="4000" dirty="0" err="1" smtClean="0"/>
              <a:t>rén</a:t>
            </a:r>
            <a:r>
              <a:rPr lang="en-US" sz="4000" dirty="0" smtClean="0"/>
              <a:t> </a:t>
            </a:r>
            <a:r>
              <a:rPr lang="en-US" sz="4000" dirty="0" err="1" smtClean="0"/>
              <a:t>kuān</a:t>
            </a:r>
            <a:r>
              <a:rPr lang="en-US" sz="4000" dirty="0" smtClean="0"/>
              <a:t> </a:t>
            </a:r>
            <a:r>
              <a:rPr lang="en-US" sz="4000" dirty="0" err="1" smtClean="0"/>
              <a:t>shù</a:t>
            </a:r>
            <a:r>
              <a:rPr lang="en-US" sz="4000" dirty="0" smtClean="0"/>
              <a:t> </a:t>
            </a:r>
            <a:r>
              <a:rPr lang="en-US" sz="4000" dirty="0" err="1" smtClean="0"/>
              <a:t>jiā</a:t>
            </a:r>
            <a:r>
              <a:rPr lang="en-US" sz="4000" dirty="0" smtClean="0"/>
              <a:t> </a:t>
            </a:r>
            <a:r>
              <a:rPr lang="en-US" sz="4000" dirty="0" err="1" smtClean="0"/>
              <a:t>jiù</a:t>
            </a:r>
            <a:r>
              <a:rPr lang="en-US" sz="4000" dirty="0" smtClean="0"/>
              <a:t> </a:t>
            </a:r>
            <a:r>
              <a:rPr lang="en-US" sz="4000" dirty="0" err="1" smtClean="0"/>
              <a:t>yǒu</a:t>
            </a:r>
            <a:r>
              <a:rPr lang="en-US" sz="4000" dirty="0" smtClean="0"/>
              <a:t> </a:t>
            </a:r>
            <a:r>
              <a:rPr lang="en-US" sz="4000" dirty="0" err="1" smtClean="0"/>
              <a:t>xìng</a:t>
            </a:r>
            <a:r>
              <a:rPr lang="en-US" sz="4000" dirty="0" smtClean="0"/>
              <a:t> </a:t>
            </a:r>
            <a:r>
              <a:rPr lang="en-US" sz="4000" dirty="0" err="1" smtClean="0"/>
              <a:t>fú</a:t>
            </a: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4" descr="相關圖片"/>
          <p:cNvPicPr>
            <a:picLocks noChangeAspect="1" noChangeArrowheads="1"/>
          </p:cNvPicPr>
          <p:nvPr/>
        </p:nvPicPr>
        <p:blipFill>
          <a:blip r:embed="rId2"/>
          <a:srcRect r="11847"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767607" y="371704"/>
            <a:ext cx="6227709" cy="2988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讓愛天天住你家</a:t>
            </a:r>
            <a:endParaRPr kumimoji="0" lang="en-US" altLang="zh-TW" sz="5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4300" dirty="0" smtClean="0"/>
              <a:t>       </a:t>
            </a:r>
            <a:r>
              <a:rPr lang="en-US" sz="3900" dirty="0" err="1" smtClean="0"/>
              <a:t>ràng</a:t>
            </a:r>
            <a:r>
              <a:rPr lang="en-US" sz="3900" dirty="0" smtClean="0"/>
              <a:t> </a:t>
            </a:r>
            <a:r>
              <a:rPr lang="en-US" sz="3900" dirty="0" err="1" smtClean="0"/>
              <a:t>ài</a:t>
            </a:r>
            <a:r>
              <a:rPr lang="en-US" sz="3900" dirty="0" smtClean="0"/>
              <a:t> </a:t>
            </a:r>
            <a:r>
              <a:rPr lang="en-US" sz="3900" dirty="0" err="1" smtClean="0"/>
              <a:t>tiān</a:t>
            </a:r>
            <a:r>
              <a:rPr lang="en-US" sz="3900" dirty="0" smtClean="0"/>
              <a:t> </a:t>
            </a:r>
            <a:r>
              <a:rPr lang="en-US" sz="3900" dirty="0" err="1" smtClean="0"/>
              <a:t>tiān</a:t>
            </a:r>
            <a:r>
              <a:rPr lang="en-US" sz="3900" dirty="0" smtClean="0"/>
              <a:t> </a:t>
            </a:r>
            <a:r>
              <a:rPr lang="en-US" sz="3900" dirty="0" err="1" smtClean="0"/>
              <a:t>zhù</a:t>
            </a:r>
            <a:r>
              <a:rPr lang="en-US" sz="3900" dirty="0" smtClean="0"/>
              <a:t> </a:t>
            </a:r>
            <a:r>
              <a:rPr lang="en-US" sz="3900" dirty="0" err="1" smtClean="0"/>
              <a:t>nǐ</a:t>
            </a:r>
            <a:r>
              <a:rPr lang="en-US" sz="3900" dirty="0" smtClean="0"/>
              <a:t> </a:t>
            </a:r>
            <a:r>
              <a:rPr lang="en-US" sz="3900" dirty="0" err="1" smtClean="0"/>
              <a:t>jiā</a:t>
            </a:r>
            <a:endParaRPr kumimoji="0" lang="en-US" altLang="zh-TW" sz="5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讓愛天天住我家</a:t>
            </a:r>
            <a:endParaRPr kumimoji="0" lang="en-US" altLang="zh-TW" sz="5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4300" dirty="0" smtClean="0"/>
              <a:t>     </a:t>
            </a:r>
            <a:r>
              <a:rPr lang="en-US" sz="3900" dirty="0" err="1" smtClean="0"/>
              <a:t>ràng</a:t>
            </a:r>
            <a:r>
              <a:rPr lang="en-US" sz="3900" dirty="0" smtClean="0"/>
              <a:t> </a:t>
            </a:r>
            <a:r>
              <a:rPr lang="en-US" sz="3900" dirty="0" err="1" smtClean="0"/>
              <a:t>ài</a:t>
            </a:r>
            <a:r>
              <a:rPr lang="en-US" sz="3900" dirty="0" smtClean="0"/>
              <a:t> </a:t>
            </a:r>
            <a:r>
              <a:rPr lang="en-US" sz="3900" dirty="0" err="1" smtClean="0"/>
              <a:t>tiān</a:t>
            </a:r>
            <a:r>
              <a:rPr lang="en-US" sz="3900" dirty="0" smtClean="0"/>
              <a:t> </a:t>
            </a:r>
            <a:r>
              <a:rPr lang="en-US" sz="3900" dirty="0" err="1" smtClean="0"/>
              <a:t>tiān</a:t>
            </a:r>
            <a:r>
              <a:rPr lang="en-US" sz="3900" dirty="0" smtClean="0"/>
              <a:t> </a:t>
            </a:r>
            <a:r>
              <a:rPr lang="en-US" sz="3900" dirty="0" err="1" smtClean="0"/>
              <a:t>zhù</a:t>
            </a:r>
            <a:r>
              <a:rPr lang="en-US" sz="3900" dirty="0" smtClean="0"/>
              <a:t> </a:t>
            </a:r>
            <a:r>
              <a:rPr lang="en-US" sz="3900" dirty="0" err="1" smtClean="0"/>
              <a:t>wǒ</a:t>
            </a:r>
            <a:r>
              <a:rPr lang="en-US" sz="3900" dirty="0" smtClean="0"/>
              <a:t> </a:t>
            </a:r>
            <a:r>
              <a:rPr lang="en-US" sz="3900" dirty="0" err="1" smtClean="0"/>
              <a:t>jiā</a:t>
            </a:r>
            <a:endParaRPr kumimoji="0" lang="en-US" altLang="zh-TW" sz="4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altLang="zh-TW" sz="4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7172" y="3434576"/>
            <a:ext cx="8326245" cy="3423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不分日夜秋</a:t>
            </a:r>
            <a:r>
              <a:rPr kumimoji="0" lang="zh-TW" altLang="en-US" sz="5400" b="1" i="0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冬春夏</a:t>
            </a:r>
            <a:r>
              <a:rPr kumimoji="0" lang="en-US" altLang="zh-TW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600" dirty="0" err="1" smtClean="0"/>
              <a:t>bù</a:t>
            </a:r>
            <a:r>
              <a:rPr lang="en-US" sz="3600" dirty="0" smtClean="0"/>
              <a:t>  </a:t>
            </a:r>
            <a:r>
              <a:rPr lang="en-US" sz="3600" dirty="0" err="1" smtClean="0"/>
              <a:t>fēn</a:t>
            </a:r>
            <a:r>
              <a:rPr lang="en-US" sz="3600" dirty="0" smtClean="0"/>
              <a:t>  </a:t>
            </a:r>
            <a:r>
              <a:rPr lang="en-US" sz="3600" dirty="0" err="1" smtClean="0"/>
              <a:t>rì</a:t>
            </a:r>
            <a:r>
              <a:rPr lang="en-US" sz="3600" dirty="0" smtClean="0"/>
              <a:t>  </a:t>
            </a:r>
            <a:r>
              <a:rPr lang="en-US" sz="3600" dirty="0" err="1" smtClean="0"/>
              <a:t>yè</a:t>
            </a:r>
            <a:r>
              <a:rPr lang="en-US" sz="3600" dirty="0" smtClean="0"/>
              <a:t> </a:t>
            </a:r>
            <a:r>
              <a:rPr lang="en-US" sz="3600" dirty="0" err="1" smtClean="0"/>
              <a:t>qiū</a:t>
            </a:r>
            <a:r>
              <a:rPr lang="en-US" sz="3600" dirty="0" smtClean="0"/>
              <a:t> </a:t>
            </a:r>
            <a:r>
              <a:rPr lang="en-US" sz="3600" dirty="0" err="1" smtClean="0"/>
              <a:t>dōng</a:t>
            </a:r>
            <a:r>
              <a:rPr lang="en-US" sz="3600" dirty="0" smtClean="0"/>
              <a:t> </a:t>
            </a:r>
            <a:r>
              <a:rPr lang="en-US" sz="3600" dirty="0" err="1" smtClean="0"/>
              <a:t>chūn</a:t>
            </a:r>
            <a:r>
              <a:rPr lang="en-US" sz="3600" dirty="0" smtClean="0"/>
              <a:t> </a:t>
            </a:r>
            <a:r>
              <a:rPr lang="en-US" sz="3600" dirty="0" err="1" smtClean="0"/>
              <a:t>xi</a:t>
            </a:r>
            <a:r>
              <a:rPr lang="en-US" sz="4000" dirty="0" err="1" smtClean="0"/>
              <a:t>à</a:t>
            </a:r>
            <a:r>
              <a:rPr lang="en-US" sz="4000" dirty="0" smtClean="0"/>
              <a:t> 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全心全意愛我們的家</a:t>
            </a:r>
            <a:endParaRPr kumimoji="0" lang="en-US" altLang="zh-TW" sz="5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500" dirty="0" err="1" smtClean="0"/>
              <a:t>Quán</a:t>
            </a:r>
            <a:r>
              <a:rPr lang="en-US" sz="3500" dirty="0" smtClean="0"/>
              <a:t> </a:t>
            </a:r>
            <a:r>
              <a:rPr lang="en-US" sz="3500" dirty="0" err="1" smtClean="0"/>
              <a:t>xīn</a:t>
            </a:r>
            <a:r>
              <a:rPr lang="en-US" sz="3500" dirty="0" smtClean="0"/>
              <a:t> </a:t>
            </a:r>
            <a:r>
              <a:rPr lang="en-US" sz="3500" dirty="0" err="1" smtClean="0"/>
              <a:t>quán</a:t>
            </a:r>
            <a:r>
              <a:rPr lang="en-US" sz="3500" dirty="0" smtClean="0"/>
              <a:t> </a:t>
            </a:r>
            <a:r>
              <a:rPr lang="en-US" sz="3500" dirty="0" err="1" smtClean="0"/>
              <a:t>yì</a:t>
            </a:r>
            <a:r>
              <a:rPr lang="en-US" sz="3500" dirty="0" smtClean="0"/>
              <a:t> </a:t>
            </a:r>
            <a:r>
              <a:rPr lang="en-US" sz="3500" dirty="0" err="1" smtClean="0"/>
              <a:t>ài</a:t>
            </a:r>
            <a:r>
              <a:rPr lang="en-US" sz="3500" dirty="0" smtClean="0"/>
              <a:t> </a:t>
            </a:r>
            <a:r>
              <a:rPr lang="en-US" sz="3500" dirty="0" err="1" smtClean="0"/>
              <a:t>wǒ</a:t>
            </a:r>
            <a:r>
              <a:rPr lang="en-US" sz="3500" dirty="0" smtClean="0"/>
              <a:t> men de </a:t>
            </a:r>
            <a:r>
              <a:rPr lang="en-US" sz="3500" dirty="0" err="1" smtClean="0"/>
              <a:t>jiā</a:t>
            </a: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395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0"/>
            <a:ext cx="5181600" cy="914400"/>
          </a:xfrm>
        </p:spPr>
        <p:txBody>
          <a:bodyPr>
            <a:normAutofit fontScale="90000"/>
          </a:bodyPr>
          <a:lstStyle/>
          <a:p>
            <a:r>
              <a:rPr lang="zh-TW" altLang="en-US" sz="6600" u="sng">
                <a:solidFill>
                  <a:srgbClr val="FF3399"/>
                </a:solidFill>
                <a:ea typeface="華康特粗楷體" pitchFamily="49" charset="-120"/>
              </a:rPr>
              <a:t>愛的  真諦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愛是恆久忍耐      ，又有恩慈；</a:t>
            </a:r>
          </a:p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愛是不嫉妒；愛是不自誇，不張狂，</a:t>
            </a:r>
          </a:p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不做害羞的事，不求自己的益處，</a:t>
            </a:r>
          </a:p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不輕易發怒，不計算人家的惡，</a:t>
            </a:r>
          </a:p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不喜歡不義只喜歡真理；</a:t>
            </a:r>
          </a:p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凡事包容，凡事相信，</a:t>
            </a:r>
          </a:p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凡事盼望，凡事忍</a:t>
            </a:r>
          </a:p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耐凡事要忍耐。</a:t>
            </a:r>
          </a:p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愛是永不</a:t>
            </a:r>
          </a:p>
          <a:p>
            <a:r>
              <a:rPr lang="zh-TW" altLang="en-US" b="1" dirty="0">
                <a:solidFill>
                  <a:srgbClr val="FF0066"/>
                </a:solidFill>
                <a:ea typeface="標楷體" pitchFamily="65" charset="-120"/>
              </a:rPr>
              <a:t>止息</a:t>
            </a:r>
          </a:p>
          <a:p>
            <a:endParaRPr lang="zh-TW" altLang="en-US" dirty="0">
              <a:solidFill>
                <a:srgbClr val="FF0066"/>
              </a:solidFill>
            </a:endParaRPr>
          </a:p>
          <a:p>
            <a:endParaRPr lang="en-US" altLang="zh-TW" dirty="0">
              <a:solidFill>
                <a:srgbClr val="FF0066"/>
              </a:solidFill>
            </a:endParaRPr>
          </a:p>
        </p:txBody>
      </p:sp>
      <p:pic>
        <p:nvPicPr>
          <p:cNvPr id="3077" name="Picture 5" descr="C:\WINDOWS\Desktop\ClickArt\IMAGES\CELEBHOL\OBSERVNC\VALENTIN\COVDS00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99075"/>
            <a:ext cx="1600200" cy="1558925"/>
          </a:xfrm>
          <a:prstGeom prst="rect">
            <a:avLst/>
          </a:prstGeom>
          <a:noFill/>
        </p:spPr>
      </p:pic>
      <p:pic>
        <p:nvPicPr>
          <p:cNvPr id="3078" name="Picture 6" descr="C:\WINDOWS\Desktop\ClickArt\IMAGES\CELEBHOL\OBSERVNC\VALENTIN\COVDS00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1600200" cy="1558925"/>
          </a:xfrm>
          <a:prstGeom prst="rect">
            <a:avLst/>
          </a:prstGeom>
          <a:noFill/>
        </p:spPr>
      </p:pic>
      <p:pic>
        <p:nvPicPr>
          <p:cNvPr id="3079" name="Picture 7" descr="C:\WINDOWS\Desktop\ClickArt\IMAGES\CELEBHOL\OBSERVNC\VALENTIN\COVDS00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600200" cy="1558925"/>
          </a:xfrm>
          <a:prstGeom prst="rect">
            <a:avLst/>
          </a:prstGeom>
          <a:noFill/>
        </p:spPr>
      </p:pic>
      <p:pic>
        <p:nvPicPr>
          <p:cNvPr id="3080" name="Picture 8" descr="C:\WINDOWS\Desktop\ClickArt\IMAGES\CELEBHOL\OBSERVNC\VALENTIN\COVDS00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5299075"/>
            <a:ext cx="1600200" cy="155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188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愛的  真諦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愛我們的家</dc:title>
  <dc:creator>Administrator</dc:creator>
  <cp:lastModifiedBy>大唐</cp:lastModifiedBy>
  <cp:revision>31</cp:revision>
  <dcterms:created xsi:type="dcterms:W3CDTF">2017-09-06T04:42:05Z</dcterms:created>
  <dcterms:modified xsi:type="dcterms:W3CDTF">2018-05-09T11:20:44Z</dcterms:modified>
</cp:coreProperties>
</file>