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59" r:id="rId4"/>
    <p:sldId id="263" r:id="rId5"/>
    <p:sldId id="260" r:id="rId6"/>
    <p:sldId id="264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437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89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386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80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985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3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79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571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635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630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495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F43C-095E-4423-8445-2D616312A424}" type="datetimeFigureOut">
              <a:rPr lang="en-US" smtClean="0"/>
              <a:pPr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27B5F-6C00-456E-B204-9EDF6BB7C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8108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有 一 份 愛 從 天 而 來</a:t>
            </a:r>
            <a:endParaRPr lang="en-US" altLang="zh-TW" sz="66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fèn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cóng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tiān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ér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en-US" altLang="zh-TW" sz="44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比山高 </a:t>
            </a: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比海</a:t>
            </a: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深</a:t>
            </a:r>
            <a:endParaRPr lang="en-US" altLang="zh-TW" sz="6600" b="1" dirty="0" smtClean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shān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gāo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bǐ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hǎi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shēn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測不透  摸不著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Cè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tòu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mō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bù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zháo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卻看得見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Què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kàn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dé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jiàn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6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因為有你 因為有我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nǐ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wèi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yǒu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甘心給 用心愛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Gān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gěi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yòng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75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把 心 中 這 一 份 愛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Bǎ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zhōng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zhè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fèn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 出 來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lái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36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耶穌的愛激勵我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de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jī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lì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C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敞 開 </a:t>
            </a: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 的 生 命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Chǎng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kāi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sheng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mìng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16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讓 自 己 成 為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zì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jǐ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chéng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wéi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別人祝福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bié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zhù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fú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31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耶穌的愛點燃我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Yē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sū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 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diǎn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rán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心  中  熊  熊  愛  火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Xīn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zhōng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xióng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xióng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huǒ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8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我們一起 向世界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Wǒ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men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yī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qǐ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xiàng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shì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jiè</a:t>
            </a:r>
            <a:endParaRPr lang="en-US" altLang="zh-TW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活出愛</a:t>
            </a:r>
            <a:endParaRPr lang="en-US" altLang="zh-TW" sz="6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Huó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chū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ài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195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Theme</vt:lpstr>
      <vt:lpstr>活出愛 Huó chū ài</vt:lpstr>
      <vt:lpstr>活出愛</vt:lpstr>
      <vt:lpstr>活出愛</vt:lpstr>
      <vt:lpstr>活出愛</vt:lpstr>
      <vt:lpstr>活出愛</vt:lpstr>
      <vt:lpstr>活出愛</vt:lpstr>
      <vt:lpstr>活出愛</vt:lpstr>
      <vt:lpstr>活出愛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活出愛</dc:title>
  <dc:creator>BatisUoc</dc:creator>
  <cp:lastModifiedBy>大唐</cp:lastModifiedBy>
  <cp:revision>7</cp:revision>
  <dcterms:created xsi:type="dcterms:W3CDTF">2018-04-08T14:05:29Z</dcterms:created>
  <dcterms:modified xsi:type="dcterms:W3CDTF">2018-04-18T11:11:30Z</dcterms:modified>
</cp:coreProperties>
</file>