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3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1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3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4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2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5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God love background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17"/>
            <a:ext cx="12192000" cy="68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46294" y="1162704"/>
            <a:ext cx="6418730" cy="2387600"/>
          </a:xfrm>
        </p:spPr>
        <p:txBody>
          <a:bodyPr/>
          <a:lstStyle/>
          <a:p>
            <a:pPr algn="l"/>
            <a:r>
              <a:rPr lang="zh-TW" altLang="zh-TW" b="1" dirty="0" smtClean="0">
                <a:solidFill>
                  <a:srgbClr val="C00000"/>
                </a:solidFill>
              </a:rPr>
              <a:t>看</a:t>
            </a:r>
            <a:r>
              <a:rPr lang="en-US" altLang="zh-TW" b="1" dirty="0" smtClean="0">
                <a:solidFill>
                  <a:srgbClr val="C00000"/>
                </a:solidFill>
              </a:rPr>
              <a:t>   </a:t>
            </a:r>
            <a:r>
              <a:rPr lang="zh-TW" altLang="zh-TW" b="1" dirty="0" smtClean="0">
                <a:solidFill>
                  <a:srgbClr val="C00000"/>
                </a:solidFill>
              </a:rPr>
              <a:t>見</a:t>
            </a:r>
            <a:r>
              <a:rPr lang="en-US" altLang="zh-TW" b="1" dirty="0" smtClean="0">
                <a:solidFill>
                  <a:srgbClr val="C00000"/>
                </a:solidFill>
              </a:rPr>
              <a:t>    </a:t>
            </a:r>
            <a:r>
              <a:rPr lang="zh-TW" altLang="zh-TW" b="1" dirty="0" smtClean="0">
                <a:solidFill>
                  <a:srgbClr val="C00000"/>
                </a:solidFill>
              </a:rPr>
              <a:t>神</a:t>
            </a:r>
            <a:r>
              <a:rPr lang="en-US" altLang="zh-TW" b="1" dirty="0" smtClean="0">
                <a:solidFill>
                  <a:srgbClr val="C00000"/>
                </a:solidFill>
              </a:rPr>
              <a:t>    </a:t>
            </a:r>
            <a:r>
              <a:rPr lang="zh-TW" altLang="zh-TW" b="1" dirty="0" smtClean="0">
                <a:solidFill>
                  <a:srgbClr val="C00000"/>
                </a:solidFill>
              </a:rPr>
              <a:t>的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zh-TW" altLang="zh-TW" b="1" dirty="0" smtClean="0">
                <a:solidFill>
                  <a:srgbClr val="C00000"/>
                </a:solidFill>
              </a:rPr>
              <a:t>愛</a:t>
            </a:r>
            <a:r>
              <a:rPr lang="en-US" altLang="zh-TW" b="1" dirty="0" smtClean="0">
                <a:solidFill>
                  <a:srgbClr val="C00000"/>
                </a:solidFill>
              </a:rPr>
              <a:t/>
            </a:r>
            <a:br>
              <a:rPr lang="en-US" altLang="zh-TW" b="1" dirty="0" smtClean="0">
                <a:solidFill>
                  <a:srgbClr val="C00000"/>
                </a:solidFill>
              </a:rPr>
            </a:br>
            <a:r>
              <a:rPr lang="en-US" altLang="zh-TW" b="1" dirty="0" err="1" smtClean="0">
                <a:solidFill>
                  <a:srgbClr val="C00000"/>
                </a:solidFill>
              </a:rPr>
              <a:t>kàn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jiàn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shén</a:t>
            </a:r>
            <a:r>
              <a:rPr lang="en-US" altLang="zh-TW" b="1" dirty="0" smtClean="0">
                <a:solidFill>
                  <a:srgbClr val="C00000"/>
                </a:solidFill>
              </a:rPr>
              <a:t> de 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ài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6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440578"/>
            <a:ext cx="7512424" cy="2974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見</a:t>
            </a:r>
            <a:r>
              <a:rPr lang="en-US" altLang="zh-TW" sz="4400" b="1" dirty="0" smtClean="0"/>
              <a:t>     </a:t>
            </a:r>
            <a:r>
              <a:rPr lang="zh-TW" altLang="zh-TW" sz="4400" b="1" dirty="0" smtClean="0"/>
              <a:t>神</a:t>
            </a:r>
            <a:r>
              <a:rPr lang="en-US" altLang="zh-TW" sz="4400" b="1" dirty="0" smtClean="0"/>
              <a:t> 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愛</a:t>
            </a:r>
            <a:r>
              <a:rPr lang="zh-TW" altLang="zh-TW" sz="4400" b="1" dirty="0"/>
              <a:t>，</a:t>
            </a:r>
          </a:p>
          <a:p>
            <a:pPr marL="0" indent="0">
              <a:buNone/>
            </a:pPr>
            <a:r>
              <a:rPr lang="en-US" altLang="zh-TW" sz="4400" dirty="0" err="1"/>
              <a:t>Wǒ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kàn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jiàn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shén</a:t>
            </a:r>
            <a:r>
              <a:rPr lang="en-US" altLang="zh-TW" sz="4400" dirty="0"/>
              <a:t> de </a:t>
            </a:r>
            <a:r>
              <a:rPr lang="en-US" altLang="zh-TW" sz="4400" dirty="0" smtClean="0"/>
              <a:t>  </a:t>
            </a:r>
            <a:r>
              <a:rPr lang="en-US" altLang="zh-TW" sz="4400" dirty="0" err="1" smtClean="0"/>
              <a:t>ài</a:t>
            </a:r>
            <a:r>
              <a:rPr lang="en-US" altLang="zh-TW" sz="4400" dirty="0"/>
              <a:t>,</a:t>
            </a:r>
            <a:endParaRPr lang="zh-TW" altLang="zh-TW" sz="4400" dirty="0"/>
          </a:p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溫</a:t>
            </a:r>
            <a:r>
              <a:rPr lang="en-US" altLang="zh-TW" sz="4400" b="1" dirty="0" smtClean="0"/>
              <a:t>      </a:t>
            </a:r>
            <a:r>
              <a:rPr lang="zh-TW" altLang="zh-TW" sz="4400" b="1" dirty="0" smtClean="0"/>
              <a:t>暖</a:t>
            </a:r>
            <a:r>
              <a:rPr lang="en-US" altLang="zh-TW" sz="4400" b="1" dirty="0" smtClean="0"/>
              <a:t> 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陽</a:t>
            </a:r>
            <a:r>
              <a:rPr lang="en-US" altLang="zh-TW" sz="4400" b="1" dirty="0" smtClean="0"/>
              <a:t>      </a:t>
            </a:r>
            <a:r>
              <a:rPr lang="zh-TW" altLang="zh-TW" sz="4400" b="1" dirty="0" smtClean="0"/>
              <a:t>光</a:t>
            </a:r>
            <a:r>
              <a:rPr lang="zh-TW" altLang="zh-TW" sz="4400" b="1" dirty="0"/>
              <a:t>，</a:t>
            </a:r>
          </a:p>
          <a:p>
            <a:pPr marL="0" indent="0">
              <a:buNone/>
            </a:pPr>
            <a:r>
              <a:rPr lang="en-US" altLang="zh-TW" sz="4400" dirty="0" err="1"/>
              <a:t>zài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wēn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nuǎn</a:t>
            </a:r>
            <a:r>
              <a:rPr lang="en-US" altLang="zh-TW" sz="4400" dirty="0" smtClean="0"/>
              <a:t> </a:t>
            </a:r>
            <a:r>
              <a:rPr lang="en-US" altLang="zh-TW" sz="4400" dirty="0"/>
              <a:t>de 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</a:t>
            </a:r>
            <a:r>
              <a:rPr lang="en-US" altLang="zh-TW" sz="4400" dirty="0" err="1" smtClean="0"/>
              <a:t>á</a:t>
            </a:r>
            <a:r>
              <a:rPr lang="en-US" altLang="zh-TW" sz="4400" dirty="0" err="1" smtClean="0"/>
              <a:t>ng</a:t>
            </a:r>
            <a:r>
              <a:rPr lang="en-US" altLang="zh-TW" sz="4400" dirty="0" smtClean="0"/>
              <a:t>  </a:t>
            </a:r>
            <a:r>
              <a:rPr lang="en-US" altLang="zh-TW" sz="4400" dirty="0" err="1" smtClean="0"/>
              <a:t>guāng</a:t>
            </a:r>
            <a:r>
              <a:rPr lang="en-US" altLang="zh-TW" sz="4400" dirty="0" smtClean="0"/>
              <a:t>,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647765" y="3654425"/>
            <a:ext cx="6306670" cy="3028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sz="4400" b="1" dirty="0"/>
              <a:t>我</a:t>
            </a:r>
            <a:r>
              <a:rPr lang="en-US" altLang="zh-TW" sz="4400" b="1" dirty="0"/>
              <a:t>   </a:t>
            </a:r>
            <a:r>
              <a:rPr lang="zh-TW" altLang="zh-TW" sz="4400" b="1" dirty="0"/>
              <a:t>看</a:t>
            </a:r>
            <a:r>
              <a:rPr lang="en-US" altLang="zh-TW" sz="4400" b="1" dirty="0"/>
              <a:t>   </a:t>
            </a:r>
            <a:r>
              <a:rPr lang="zh-TW" altLang="zh-TW" sz="4400" b="1" dirty="0"/>
              <a:t>見</a:t>
            </a:r>
            <a:r>
              <a:rPr lang="en-US" altLang="zh-TW" sz="4400" b="1" dirty="0"/>
              <a:t>     </a:t>
            </a:r>
            <a:r>
              <a:rPr lang="zh-TW" altLang="zh-TW" sz="4400" b="1" dirty="0"/>
              <a:t>神</a:t>
            </a:r>
            <a:r>
              <a:rPr lang="en-US" altLang="zh-TW" sz="4400" b="1" dirty="0"/>
              <a:t>    </a:t>
            </a:r>
            <a:r>
              <a:rPr lang="zh-TW" altLang="zh-TW" sz="4400" b="1" dirty="0"/>
              <a:t>的</a:t>
            </a:r>
            <a:r>
              <a:rPr lang="en-US" altLang="zh-TW" sz="4400" b="1" dirty="0"/>
              <a:t>  </a:t>
            </a:r>
            <a:r>
              <a:rPr lang="zh-TW" altLang="zh-TW" sz="4400" b="1" dirty="0"/>
              <a:t>愛，</a:t>
            </a:r>
          </a:p>
          <a:p>
            <a:pPr marL="0" indent="0">
              <a:buNone/>
            </a:pPr>
            <a:r>
              <a:rPr lang="en-US" altLang="zh-TW" sz="4400" dirty="0" err="1"/>
              <a:t>Wǒ</a:t>
            </a:r>
            <a:r>
              <a:rPr lang="en-US" altLang="zh-TW" sz="4400" dirty="0"/>
              <a:t> </a:t>
            </a:r>
            <a:r>
              <a:rPr lang="en-US" altLang="zh-TW" sz="4400" dirty="0" err="1"/>
              <a:t>kàn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jiàn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shén</a:t>
            </a:r>
            <a:r>
              <a:rPr lang="en-US" altLang="zh-TW" sz="4400" dirty="0"/>
              <a:t> de   </a:t>
            </a:r>
            <a:r>
              <a:rPr lang="en-US" altLang="zh-TW" sz="4400" dirty="0" err="1"/>
              <a:t>ài</a:t>
            </a:r>
            <a:r>
              <a:rPr lang="en-US" altLang="zh-TW" sz="4400" dirty="0"/>
              <a:t>,</a:t>
            </a:r>
            <a:endParaRPr lang="zh-TW" altLang="zh-TW" sz="4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 </a:t>
            </a:r>
            <a:r>
              <a:rPr lang="zh-TW" altLang="zh-TW" sz="4400" b="1" dirty="0" smtClean="0"/>
              <a:t>澎</a:t>
            </a:r>
            <a:r>
              <a:rPr lang="en-US" altLang="zh-TW" sz="4400" b="1" dirty="0" smtClean="0"/>
              <a:t>    </a:t>
            </a:r>
            <a:r>
              <a:rPr lang="zh-TW" altLang="zh-TW" sz="4400" b="1" dirty="0" smtClean="0"/>
              <a:t>湃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</a:t>
            </a:r>
            <a:r>
              <a:rPr lang="zh-TW" altLang="zh-TW" sz="4400" b="1" dirty="0" smtClean="0"/>
              <a:t>海</a:t>
            </a:r>
            <a:r>
              <a:rPr lang="en-US" altLang="zh-TW" sz="4400" b="1" dirty="0" smtClean="0"/>
              <a:t> </a:t>
            </a:r>
            <a:r>
              <a:rPr lang="zh-TW" altLang="zh-TW" sz="4400" b="1" dirty="0" smtClean="0"/>
              <a:t>洋，</a:t>
            </a:r>
          </a:p>
          <a:p>
            <a:pPr marL="0" indent="0">
              <a:buNone/>
            </a:pPr>
            <a:r>
              <a:rPr lang="en-US" altLang="zh-TW" sz="4400" dirty="0" err="1" smtClean="0"/>
              <a:t>zài</a:t>
            </a:r>
            <a:r>
              <a:rPr lang="en-US" altLang="zh-TW" sz="4400" dirty="0" smtClean="0"/>
              <a:t>  </a:t>
            </a:r>
            <a:r>
              <a:rPr lang="en-US" altLang="zh-TW" sz="4400" dirty="0" err="1" smtClean="0"/>
              <a:t>péng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pài</a:t>
            </a:r>
            <a:r>
              <a:rPr lang="en-US" altLang="zh-TW" sz="4400" dirty="0" smtClean="0"/>
              <a:t> d</a:t>
            </a:r>
            <a:r>
              <a:rPr lang="en-US" altLang="zh-TW" sz="4400" dirty="0"/>
              <a:t>e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hǎi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yáng</a:t>
            </a:r>
            <a:r>
              <a:rPr lang="en-US" altLang="zh-TW" sz="4400" dirty="0" smtClean="0"/>
              <a:t>,</a:t>
            </a:r>
            <a:endParaRPr lang="zh-TW" altLang="zh-TW" sz="4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4400" dirty="0" smtClean="0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424" y="666392"/>
            <a:ext cx="3744072" cy="252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海洋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0" y="3654425"/>
            <a:ext cx="4227545" cy="26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34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6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7552" y="440577"/>
            <a:ext cx="7068671" cy="2827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見</a:t>
            </a:r>
            <a:r>
              <a:rPr lang="en-US" altLang="zh-TW" sz="4400" b="1" dirty="0" smtClean="0"/>
              <a:t>     </a:t>
            </a:r>
            <a:r>
              <a:rPr lang="zh-TW" altLang="zh-TW" sz="4400" b="1" dirty="0" smtClean="0"/>
              <a:t>神</a:t>
            </a:r>
            <a:r>
              <a:rPr lang="en-US" altLang="zh-TW" sz="4400" b="1" dirty="0" smtClean="0"/>
              <a:t> 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愛，</a:t>
            </a:r>
          </a:p>
          <a:p>
            <a:pPr marL="0" indent="0">
              <a:buNone/>
            </a:pPr>
            <a:r>
              <a:rPr lang="en-US" altLang="zh-TW" sz="4400" dirty="0" err="1" smtClean="0"/>
              <a:t>Wǒ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kàn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jiàn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shén</a:t>
            </a:r>
            <a:r>
              <a:rPr lang="en-US" altLang="zh-TW" sz="4400" dirty="0" smtClean="0"/>
              <a:t> de   </a:t>
            </a:r>
            <a:r>
              <a:rPr lang="en-US" altLang="zh-TW" sz="4400" dirty="0" err="1" smtClean="0"/>
              <a:t>ài</a:t>
            </a:r>
            <a:r>
              <a:rPr lang="en-US" altLang="zh-TW" sz="4400" dirty="0" smtClean="0"/>
              <a:t>,</a:t>
            </a:r>
            <a:endParaRPr lang="zh-TW" altLang="zh-TW" sz="4400" dirty="0" smtClean="0"/>
          </a:p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</a:t>
            </a:r>
            <a:r>
              <a:rPr lang="zh-TW" altLang="zh-TW" sz="4400" b="1" dirty="0" smtClean="0"/>
              <a:t>憐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憫</a:t>
            </a:r>
            <a:r>
              <a:rPr lang="en-US" altLang="zh-TW" sz="4400" b="1" dirty="0" smtClean="0"/>
              <a:t>  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心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腸</a:t>
            </a:r>
            <a:r>
              <a:rPr lang="zh-TW" altLang="zh-TW" sz="4400" b="1" dirty="0"/>
              <a:t>，</a:t>
            </a:r>
          </a:p>
          <a:p>
            <a:pPr marL="0" indent="0">
              <a:buNone/>
            </a:pPr>
            <a:r>
              <a:rPr lang="en-US" altLang="zh-TW" sz="4400" dirty="0" err="1"/>
              <a:t>zài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lián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mǐn</a:t>
            </a:r>
            <a:r>
              <a:rPr lang="en-US" altLang="zh-TW" sz="4400" dirty="0" smtClean="0"/>
              <a:t> </a:t>
            </a:r>
            <a:r>
              <a:rPr lang="en-US" altLang="zh-TW" sz="4400" dirty="0"/>
              <a:t>de </a:t>
            </a:r>
            <a:r>
              <a:rPr lang="en-US" altLang="zh-TW" sz="4400" dirty="0" smtClean="0"/>
              <a:t>  </a:t>
            </a:r>
            <a:r>
              <a:rPr lang="en-US" altLang="zh-TW" sz="4400" dirty="0" err="1" smtClean="0"/>
              <a:t>xīn</a:t>
            </a:r>
            <a:r>
              <a:rPr lang="en-US" altLang="zh-TW" sz="4400" dirty="0" smtClean="0"/>
              <a:t>  </a:t>
            </a:r>
            <a:r>
              <a:rPr lang="en-US" altLang="zh-TW" sz="4400" dirty="0" err="1" smtClean="0"/>
              <a:t>cháng</a:t>
            </a:r>
            <a:endParaRPr lang="zh-TW" altLang="zh-TW" sz="4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298141" y="3618566"/>
            <a:ext cx="6481483" cy="3239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sz="4400" b="1" dirty="0"/>
              <a:t>我</a:t>
            </a:r>
            <a:r>
              <a:rPr lang="en-US" altLang="zh-TW" sz="4400" b="1" dirty="0"/>
              <a:t>   </a:t>
            </a:r>
            <a:r>
              <a:rPr lang="zh-TW" altLang="zh-TW" sz="4400" b="1" dirty="0"/>
              <a:t>看</a:t>
            </a:r>
            <a:r>
              <a:rPr lang="en-US" altLang="zh-TW" sz="4400" b="1" dirty="0"/>
              <a:t>   </a:t>
            </a:r>
            <a:r>
              <a:rPr lang="zh-TW" altLang="zh-TW" sz="4400" b="1" dirty="0"/>
              <a:t>見</a:t>
            </a:r>
            <a:r>
              <a:rPr lang="en-US" altLang="zh-TW" sz="4400" b="1" dirty="0"/>
              <a:t>     </a:t>
            </a:r>
            <a:r>
              <a:rPr lang="zh-TW" altLang="zh-TW" sz="4400" b="1" dirty="0"/>
              <a:t>神</a:t>
            </a:r>
            <a:r>
              <a:rPr lang="en-US" altLang="zh-TW" sz="4400" b="1" dirty="0"/>
              <a:t>    </a:t>
            </a:r>
            <a:r>
              <a:rPr lang="zh-TW" altLang="zh-TW" sz="4400" b="1" dirty="0"/>
              <a:t>的</a:t>
            </a:r>
            <a:r>
              <a:rPr lang="en-US" altLang="zh-TW" sz="4400" b="1" dirty="0"/>
              <a:t>  </a:t>
            </a:r>
            <a:r>
              <a:rPr lang="zh-TW" altLang="zh-TW" sz="4400" b="1" dirty="0"/>
              <a:t>愛，</a:t>
            </a:r>
          </a:p>
          <a:p>
            <a:pPr marL="0" indent="0">
              <a:buNone/>
            </a:pPr>
            <a:r>
              <a:rPr lang="en-US" altLang="zh-TW" sz="4400" dirty="0" err="1"/>
              <a:t>Wǒ</a:t>
            </a:r>
            <a:r>
              <a:rPr lang="en-US" altLang="zh-TW" sz="4400" dirty="0"/>
              <a:t> </a:t>
            </a:r>
            <a:r>
              <a:rPr lang="en-US" altLang="zh-TW" sz="4400" dirty="0" err="1"/>
              <a:t>kàn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jiàn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shén</a:t>
            </a:r>
            <a:r>
              <a:rPr lang="en-US" altLang="zh-TW" sz="4400" dirty="0"/>
              <a:t> de   </a:t>
            </a:r>
            <a:r>
              <a:rPr lang="en-US" altLang="zh-TW" sz="4400" dirty="0" err="1"/>
              <a:t>ài</a:t>
            </a:r>
            <a:r>
              <a:rPr lang="en-US" altLang="zh-TW" sz="4400" dirty="0"/>
              <a:t>,</a:t>
            </a:r>
            <a:endParaRPr lang="zh-TW" altLang="zh-TW" sz="4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</a:t>
            </a:r>
            <a:r>
              <a:rPr lang="zh-TW" altLang="zh-TW" sz="4400" b="1" dirty="0" smtClean="0"/>
              <a:t>你</a:t>
            </a:r>
            <a:r>
              <a:rPr lang="en-US" altLang="zh-TW" sz="4400" b="1" dirty="0" smtClean="0"/>
              <a:t> </a:t>
            </a:r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臉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上，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4400" dirty="0" err="1" smtClean="0"/>
              <a:t>zài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nǐ</a:t>
            </a:r>
            <a:r>
              <a:rPr lang="en-US" altLang="zh-TW" sz="4400" dirty="0" smtClean="0"/>
              <a:t>  </a:t>
            </a:r>
            <a:r>
              <a:rPr lang="en-US" altLang="zh-TW" sz="4400" dirty="0" err="1" smtClean="0"/>
              <a:t>wǒ</a:t>
            </a:r>
            <a:r>
              <a:rPr lang="en-US" altLang="zh-TW" sz="4400" dirty="0" smtClean="0"/>
              <a:t> de </a:t>
            </a:r>
            <a:r>
              <a:rPr lang="en-US" altLang="zh-TW" sz="4400" dirty="0" err="1" smtClean="0"/>
              <a:t>liǎn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shàng</a:t>
            </a:r>
            <a:r>
              <a:rPr lang="en-US" altLang="zh-TW" sz="4400" dirty="0" smtClean="0"/>
              <a:t>,</a:t>
            </a:r>
            <a:endParaRPr lang="zh-TW" altLang="en-US" sz="4400" dirty="0" smtClean="0"/>
          </a:p>
        </p:txBody>
      </p:sp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8" y="666443"/>
            <a:ext cx="4107143" cy="26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face icon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98"/>
          <a:stretch/>
        </p:blipFill>
        <p:spPr bwMode="auto">
          <a:xfrm>
            <a:off x="367552" y="3618566"/>
            <a:ext cx="4890568" cy="295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7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6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670" y="521259"/>
            <a:ext cx="9946341" cy="6000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每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微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笑</a:t>
            </a:r>
            <a:r>
              <a:rPr lang="zh-TW" altLang="zh-TW" sz="4400" dirty="0"/>
              <a:t>，</a:t>
            </a:r>
          </a:p>
          <a:p>
            <a:pPr marL="0" indent="0">
              <a:buNone/>
            </a:pPr>
            <a:r>
              <a:rPr lang="en-US" altLang="zh-TW" sz="4400" dirty="0" err="1"/>
              <a:t>zài</a:t>
            </a:r>
            <a:r>
              <a:rPr lang="en-US" altLang="zh-TW" sz="4400" dirty="0"/>
              <a:t> </a:t>
            </a:r>
            <a:r>
              <a:rPr lang="en-US" altLang="zh-TW" sz="4400" dirty="0" err="1"/>
              <a:t>měi</a:t>
            </a:r>
            <a:r>
              <a:rPr lang="en-US" altLang="zh-TW" sz="4400" dirty="0"/>
              <a:t> </a:t>
            </a:r>
            <a:r>
              <a:rPr lang="en-US" altLang="zh-TW" sz="4400" dirty="0" err="1"/>
              <a:t>gè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wéi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xiào</a:t>
            </a:r>
            <a:r>
              <a:rPr lang="en-US" altLang="zh-TW" sz="4400" dirty="0"/>
              <a:t>,</a:t>
            </a:r>
            <a:endParaRPr lang="zh-TW" altLang="zh-TW" sz="4400" dirty="0"/>
          </a:p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每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擁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抱</a:t>
            </a:r>
            <a:r>
              <a:rPr lang="zh-TW" altLang="zh-TW" sz="4400" b="1" dirty="0"/>
              <a:t>，</a:t>
            </a:r>
          </a:p>
          <a:p>
            <a:pPr marL="0" indent="0">
              <a:buNone/>
            </a:pPr>
            <a:r>
              <a:rPr lang="en-US" altLang="zh-TW" sz="4400" dirty="0" err="1"/>
              <a:t>zài</a:t>
            </a:r>
            <a:r>
              <a:rPr lang="en-US" altLang="zh-TW" sz="4400" dirty="0"/>
              <a:t> </a:t>
            </a:r>
            <a:r>
              <a:rPr lang="en-US" altLang="zh-TW" sz="4400" dirty="0" err="1"/>
              <a:t>měi</a:t>
            </a:r>
            <a:r>
              <a:rPr lang="en-US" altLang="zh-TW" sz="4400" dirty="0"/>
              <a:t> </a:t>
            </a:r>
            <a:r>
              <a:rPr lang="en-US" altLang="zh-TW" sz="4400" dirty="0" err="1"/>
              <a:t>gè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yǒng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bào</a:t>
            </a:r>
            <a:endParaRPr lang="zh-TW" altLang="zh-TW" sz="4400" dirty="0"/>
          </a:p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每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祈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禱</a:t>
            </a:r>
            <a:r>
              <a:rPr lang="zh-TW" altLang="zh-TW" sz="4400" b="1" dirty="0"/>
              <a:t>，</a:t>
            </a:r>
          </a:p>
          <a:p>
            <a:pPr marL="0" indent="0">
              <a:buNone/>
            </a:pPr>
            <a:r>
              <a:rPr lang="en-US" altLang="zh-TW" sz="4400" dirty="0" err="1"/>
              <a:t>zài</a:t>
            </a:r>
            <a:r>
              <a:rPr lang="en-US" altLang="zh-TW" sz="4400" dirty="0"/>
              <a:t> </a:t>
            </a:r>
            <a:r>
              <a:rPr lang="en-US" altLang="zh-TW" sz="4400" dirty="0" err="1"/>
              <a:t>měi</a:t>
            </a:r>
            <a:r>
              <a:rPr lang="en-US" altLang="zh-TW" sz="4400" dirty="0"/>
              <a:t> </a:t>
            </a:r>
            <a:r>
              <a:rPr lang="en-US" altLang="zh-TW" sz="4400" dirty="0" err="1"/>
              <a:t>gè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  </a:t>
            </a:r>
            <a:r>
              <a:rPr lang="en-US" altLang="zh-TW" sz="4400" dirty="0" err="1" smtClean="0"/>
              <a:t>qí</a:t>
            </a:r>
            <a:r>
              <a:rPr lang="en-US" altLang="zh-TW" sz="4400" dirty="0" smtClean="0"/>
              <a:t>  </a:t>
            </a:r>
            <a:r>
              <a:rPr lang="en-US" altLang="zh-TW" sz="4400" dirty="0" err="1" smtClean="0"/>
              <a:t>dǎo</a:t>
            </a:r>
            <a:endParaRPr lang="zh-TW" altLang="zh-TW" sz="4400" dirty="0"/>
          </a:p>
          <a:p>
            <a:pPr marL="0" indent="0">
              <a:buNone/>
            </a:pPr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  </a:t>
            </a:r>
            <a:r>
              <a:rPr lang="zh-TW" altLang="zh-TW" sz="4400" b="1" dirty="0" smtClean="0"/>
              <a:t>能</a:t>
            </a:r>
            <a:r>
              <a:rPr lang="en-US" altLang="zh-TW" sz="4400" b="1" dirty="0" smtClean="0"/>
              <a:t>     </a:t>
            </a:r>
            <a:r>
              <a:rPr lang="zh-TW" altLang="zh-TW" sz="4400" b="1" dirty="0" smtClean="0"/>
              <a:t>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神</a:t>
            </a:r>
            <a:r>
              <a:rPr lang="en-US" altLang="zh-TW" sz="4400" b="1" dirty="0" smtClean="0"/>
              <a:t>  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</a:t>
            </a:r>
            <a:r>
              <a:rPr lang="zh-TW" altLang="zh-TW" sz="4400" b="1" dirty="0" smtClean="0"/>
              <a:t>愛</a:t>
            </a:r>
            <a:r>
              <a:rPr lang="zh-TW" altLang="zh-TW" sz="4400" b="1" dirty="0"/>
              <a:t>，</a:t>
            </a:r>
          </a:p>
          <a:p>
            <a:pPr marL="0" indent="0">
              <a:buNone/>
            </a:pPr>
            <a:r>
              <a:rPr lang="en-US" altLang="zh-TW" sz="4400" dirty="0" err="1"/>
              <a:t>wǒ</a:t>
            </a:r>
            <a:r>
              <a:rPr lang="en-US" altLang="zh-TW" sz="4400" dirty="0"/>
              <a:t> </a:t>
            </a:r>
            <a:r>
              <a:rPr lang="en-US" altLang="zh-TW" sz="4400" dirty="0" err="1"/>
              <a:t>néng</a:t>
            </a:r>
            <a:r>
              <a:rPr lang="en-US" altLang="zh-TW" sz="4400" dirty="0"/>
              <a:t> </a:t>
            </a:r>
            <a:r>
              <a:rPr lang="en-US" altLang="zh-TW" sz="4400" dirty="0" err="1" smtClean="0"/>
              <a:t>kàn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jiàn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shén</a:t>
            </a:r>
            <a:r>
              <a:rPr lang="en-US" altLang="zh-TW" sz="4400" dirty="0"/>
              <a:t> de </a:t>
            </a:r>
            <a:r>
              <a:rPr lang="en-US" altLang="zh-TW" sz="4400" dirty="0" err="1"/>
              <a:t>ài</a:t>
            </a:r>
            <a:r>
              <a:rPr lang="en-US" altLang="zh-TW" sz="4400" dirty="0"/>
              <a:t>,</a:t>
            </a:r>
            <a:endParaRPr lang="zh-TW" altLang="en-US" sz="4400" dirty="0"/>
          </a:p>
        </p:txBody>
      </p:sp>
      <p:pic>
        <p:nvPicPr>
          <p:cNvPr id="7" name="Picture 6" descr="「happy face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0" t="2500" r="25949" b="2038"/>
          <a:stretch/>
        </p:blipFill>
        <p:spPr bwMode="auto">
          <a:xfrm>
            <a:off x="6355281" y="521259"/>
            <a:ext cx="1403671" cy="14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hu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50" y="152185"/>
            <a:ext cx="2264896" cy="22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「pray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68" y="2503721"/>
            <a:ext cx="5274739" cy="18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相關圖片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551" y="4601437"/>
            <a:ext cx="2883460" cy="19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「happy face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8330" y="564608"/>
            <a:ext cx="1468951" cy="140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6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9344" y="497541"/>
            <a:ext cx="10000130" cy="6172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每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微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笑，</a:t>
            </a:r>
          </a:p>
          <a:p>
            <a:pPr marL="0" indent="0">
              <a:buNone/>
            </a:pPr>
            <a:r>
              <a:rPr lang="en-US" altLang="zh-TW" sz="4400" dirty="0" err="1" smtClean="0"/>
              <a:t>zài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měi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gè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wéi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xiào</a:t>
            </a:r>
            <a:r>
              <a:rPr lang="en-US" altLang="zh-TW" sz="4400" dirty="0" smtClean="0"/>
              <a:t>,</a:t>
            </a:r>
            <a:endParaRPr lang="zh-TW" altLang="zh-TW" sz="4400" dirty="0" smtClean="0"/>
          </a:p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每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個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擁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抱，</a:t>
            </a:r>
          </a:p>
          <a:p>
            <a:pPr marL="0" indent="0">
              <a:buNone/>
            </a:pPr>
            <a:r>
              <a:rPr lang="en-US" altLang="zh-TW" sz="4400" dirty="0" err="1" smtClean="0"/>
              <a:t>zài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měi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gè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yǒng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bào</a:t>
            </a:r>
            <a:endParaRPr lang="zh-TW" altLang="zh-TW" sz="4400" dirty="0" smtClean="0"/>
          </a:p>
          <a:p>
            <a:pPr marL="0" indent="0">
              <a:buNone/>
            </a:pPr>
            <a:r>
              <a:rPr lang="zh-TW" altLang="zh-TW" sz="4400" b="1" dirty="0" smtClean="0"/>
              <a:t>在</a:t>
            </a:r>
            <a:r>
              <a:rPr lang="en-US" altLang="zh-TW" sz="4400" b="1" dirty="0" smtClean="0"/>
              <a:t>   </a:t>
            </a:r>
            <a:r>
              <a:rPr lang="zh-TW" altLang="zh-TW" sz="4400" b="1" dirty="0" smtClean="0"/>
              <a:t>每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祈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禱，</a:t>
            </a:r>
          </a:p>
          <a:p>
            <a:pPr marL="0" indent="0">
              <a:buNone/>
            </a:pPr>
            <a:r>
              <a:rPr lang="en-US" altLang="zh-TW" sz="4400" dirty="0" err="1" smtClean="0"/>
              <a:t>zài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měi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gè</a:t>
            </a:r>
            <a:r>
              <a:rPr lang="en-US" altLang="zh-TW" sz="4400" dirty="0" smtClean="0"/>
              <a:t>   </a:t>
            </a:r>
            <a:r>
              <a:rPr lang="en-US" altLang="zh-TW" sz="4400" dirty="0" err="1" smtClean="0"/>
              <a:t>qí</a:t>
            </a:r>
            <a:r>
              <a:rPr lang="en-US" altLang="zh-TW" sz="4400" dirty="0" smtClean="0"/>
              <a:t>  </a:t>
            </a:r>
            <a:r>
              <a:rPr lang="en-US" altLang="zh-TW" sz="4400" dirty="0" err="1" smtClean="0"/>
              <a:t>dǎo</a:t>
            </a:r>
            <a:endParaRPr lang="zh-TW" altLang="zh-TW" sz="4400" dirty="0" smtClean="0"/>
          </a:p>
          <a:p>
            <a:pPr marL="0" indent="0">
              <a:buNone/>
            </a:pPr>
            <a:r>
              <a:rPr lang="zh-TW" altLang="zh-TW" sz="4400" b="1" dirty="0" smtClean="0"/>
              <a:t>我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看</a:t>
            </a:r>
            <a:r>
              <a:rPr lang="en-US" altLang="zh-TW" sz="4400" b="1" dirty="0" smtClean="0"/>
              <a:t>  </a:t>
            </a:r>
            <a:r>
              <a:rPr lang="zh-TW" altLang="zh-TW" sz="4400" b="1" dirty="0" smtClean="0"/>
              <a:t>見</a:t>
            </a:r>
            <a:r>
              <a:rPr lang="en-US" altLang="zh-TW" sz="4400" b="1" dirty="0" smtClean="0"/>
              <a:t>    </a:t>
            </a:r>
            <a:r>
              <a:rPr lang="zh-TW" altLang="zh-TW" sz="4400" b="1" dirty="0" smtClean="0"/>
              <a:t>神</a:t>
            </a:r>
            <a:r>
              <a:rPr lang="en-US" altLang="zh-TW" sz="4400" b="1" dirty="0" smtClean="0"/>
              <a:t>     </a:t>
            </a:r>
            <a:r>
              <a:rPr lang="zh-TW" altLang="zh-TW" sz="4400" b="1" dirty="0" smtClean="0"/>
              <a:t>的</a:t>
            </a:r>
            <a:r>
              <a:rPr lang="en-US" altLang="zh-TW" sz="4400" b="1" dirty="0" smtClean="0"/>
              <a:t> </a:t>
            </a:r>
            <a:r>
              <a:rPr lang="zh-TW" altLang="zh-TW" sz="4400" b="1" dirty="0" smtClean="0"/>
              <a:t>愛</a:t>
            </a:r>
            <a:r>
              <a:rPr lang="zh-TW" altLang="zh-TW" sz="4400" dirty="0" smtClean="0"/>
              <a:t>，</a:t>
            </a:r>
          </a:p>
          <a:p>
            <a:pPr marL="0" indent="0">
              <a:buNone/>
            </a:pPr>
            <a:r>
              <a:rPr lang="en-US" altLang="zh-TW" sz="4400" dirty="0" err="1" smtClean="0"/>
              <a:t>wǒ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kàn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jiàn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shén</a:t>
            </a:r>
            <a:r>
              <a:rPr lang="en-US" altLang="zh-TW" sz="4400" dirty="0" smtClean="0"/>
              <a:t> de </a:t>
            </a:r>
            <a:r>
              <a:rPr lang="en-US" altLang="zh-TW" sz="4400" dirty="0" err="1" smtClean="0"/>
              <a:t>ài</a:t>
            </a:r>
            <a:r>
              <a:rPr lang="en-US" altLang="zh-TW" sz="4400" dirty="0" smtClean="0"/>
              <a:t>,</a:t>
            </a:r>
            <a:endParaRPr lang="zh-TW" altLang="en-US" sz="4400" dirty="0"/>
          </a:p>
        </p:txBody>
      </p:sp>
      <p:pic>
        <p:nvPicPr>
          <p:cNvPr id="5122" name="Picture 2" descr="「God lov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97541"/>
            <a:ext cx="5535708" cy="41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5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214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看   見    神    的 愛 kàn jiàn shén de  ài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看見神的愛 kàn jiàn shén de ài</dc:title>
  <dc:creator>Guest</dc:creator>
  <cp:lastModifiedBy>Guest</cp:lastModifiedBy>
  <cp:revision>12</cp:revision>
  <dcterms:created xsi:type="dcterms:W3CDTF">2018-01-22T10:00:50Z</dcterms:created>
  <dcterms:modified xsi:type="dcterms:W3CDTF">2018-01-22T10:41:42Z</dcterms:modified>
</cp:coreProperties>
</file>