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14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213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00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37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851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57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523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924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082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624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825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214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79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God love background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8617"/>
            <a:ext cx="12192000" cy="68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46294" y="1162704"/>
            <a:ext cx="6418730" cy="2387600"/>
          </a:xfrm>
        </p:spPr>
        <p:txBody>
          <a:bodyPr/>
          <a:lstStyle/>
          <a:p>
            <a:pPr algn="l"/>
            <a:r>
              <a:rPr lang="zh-TW" altLang="zh-TW" b="1" dirty="0" smtClean="0">
                <a:solidFill>
                  <a:srgbClr val="C00000"/>
                </a:solidFill>
              </a:rPr>
              <a:t>看</a:t>
            </a:r>
            <a:r>
              <a:rPr lang="en-US" altLang="zh-TW" b="1" dirty="0" smtClean="0">
                <a:solidFill>
                  <a:srgbClr val="C00000"/>
                </a:solidFill>
              </a:rPr>
              <a:t>   </a:t>
            </a:r>
            <a:r>
              <a:rPr lang="zh-TW" altLang="zh-TW" b="1" dirty="0" smtClean="0">
                <a:solidFill>
                  <a:srgbClr val="C00000"/>
                </a:solidFill>
              </a:rPr>
              <a:t>見</a:t>
            </a:r>
            <a:r>
              <a:rPr lang="en-US" altLang="zh-TW" b="1" dirty="0" smtClean="0">
                <a:solidFill>
                  <a:srgbClr val="C00000"/>
                </a:solidFill>
              </a:rPr>
              <a:t>    </a:t>
            </a:r>
            <a:r>
              <a:rPr lang="zh-TW" altLang="zh-TW" b="1" dirty="0" smtClean="0">
                <a:solidFill>
                  <a:srgbClr val="C00000"/>
                </a:solidFill>
              </a:rPr>
              <a:t>神</a:t>
            </a:r>
            <a:r>
              <a:rPr lang="en-US" altLang="zh-TW" b="1" dirty="0" smtClean="0">
                <a:solidFill>
                  <a:srgbClr val="C00000"/>
                </a:solidFill>
              </a:rPr>
              <a:t>    </a:t>
            </a:r>
            <a:r>
              <a:rPr lang="zh-TW" altLang="zh-TW" b="1" dirty="0" smtClean="0">
                <a:solidFill>
                  <a:srgbClr val="C00000"/>
                </a:solidFill>
              </a:rPr>
              <a:t>的</a:t>
            </a:r>
            <a:r>
              <a:rPr lang="en-US" altLang="zh-TW" b="1" dirty="0" smtClean="0">
                <a:solidFill>
                  <a:srgbClr val="C00000"/>
                </a:solidFill>
              </a:rPr>
              <a:t>   </a:t>
            </a:r>
            <a:r>
              <a:rPr lang="zh-TW" altLang="zh-TW" b="1" dirty="0" smtClean="0">
                <a:solidFill>
                  <a:srgbClr val="C00000"/>
                </a:solidFill>
              </a:rPr>
              <a:t>愛</a:t>
            </a:r>
            <a:r>
              <a:rPr lang="en-US" altLang="zh-TW" b="1" dirty="0" smtClean="0">
                <a:solidFill>
                  <a:srgbClr val="C00000"/>
                </a:solidFill>
              </a:rPr>
              <a:t/>
            </a:r>
            <a:br>
              <a:rPr lang="en-US" altLang="zh-TW" b="1" dirty="0" smtClean="0">
                <a:solidFill>
                  <a:srgbClr val="C00000"/>
                </a:solidFill>
              </a:rPr>
            </a:b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80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10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3095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380999" y="440577"/>
            <a:ext cx="5996153" cy="268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看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見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愛，</a:t>
            </a:r>
            <a:endParaRPr kumimoji="0" lang="en-US" altLang="zh-TW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溫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暖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陽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光，</a:t>
            </a:r>
            <a:endParaRPr kumimoji="0" lang="en-US" altLang="zh-TW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zh-TW" altLang="zh-TW" sz="4400" b="1" dirty="0" smtClean="0"/>
              <a:t>我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神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愛，</a:t>
            </a:r>
            <a:endParaRPr lang="en-US" altLang="zh-TW" sz="4400" b="1" dirty="0" smtClean="0"/>
          </a:p>
          <a:p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澎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湃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海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洋，</a:t>
            </a:r>
            <a:endParaRPr lang="en-US" altLang="zh-TW" sz="4400" b="1" dirty="0" smtClean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833241" y="3478066"/>
            <a:ext cx="5998780" cy="3025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zh-TW" altLang="zh-TW" sz="4400" b="1" dirty="0" smtClean="0"/>
              <a:t>我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神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愛，</a:t>
            </a:r>
            <a:endParaRPr lang="en-US" altLang="zh-TW" sz="4400" b="1" dirty="0" smtClean="0"/>
          </a:p>
          <a:p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憐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憫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心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腸，</a:t>
            </a:r>
            <a:endParaRPr lang="en-US" altLang="zh-TW" sz="4400" b="1" dirty="0" smtClean="0"/>
          </a:p>
          <a:p>
            <a:r>
              <a:rPr lang="zh-TW" altLang="zh-TW" sz="4400" b="1" dirty="0" smtClean="0"/>
              <a:t>我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神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愛，</a:t>
            </a:r>
            <a:endParaRPr lang="en-US" altLang="zh-TW" sz="4400" b="1" dirty="0" smtClean="0"/>
          </a:p>
          <a:p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你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我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臉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上，</a:t>
            </a:r>
          </a:p>
        </p:txBody>
      </p:sp>
      <p:pic>
        <p:nvPicPr>
          <p:cNvPr id="7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7817" y="173420"/>
            <a:ext cx="2514687" cy="16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海洋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07299" y="1584433"/>
            <a:ext cx="2784651" cy="174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相關圖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6475" y="3200548"/>
            <a:ext cx="3254878" cy="20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「face icon」的圖片搜尋結果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5798"/>
          <a:stretch/>
        </p:blipFill>
        <p:spPr bwMode="auto">
          <a:xfrm>
            <a:off x="367552" y="5108028"/>
            <a:ext cx="2422515" cy="14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9090" y="521260"/>
            <a:ext cx="6306207" cy="2907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每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微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笑</a:t>
            </a:r>
            <a:r>
              <a:rPr lang="zh-TW" altLang="zh-TW" sz="4400" dirty="0" smtClean="0"/>
              <a:t>，</a:t>
            </a:r>
            <a:endParaRPr lang="en-US" altLang="zh-TW" sz="4400" b="1" dirty="0" smtClean="0"/>
          </a:p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每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擁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抱，</a:t>
            </a:r>
            <a:endParaRPr lang="en-US" altLang="zh-TW" sz="4400" b="1" dirty="0" smtClean="0"/>
          </a:p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每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祈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禱，</a:t>
            </a:r>
            <a:endParaRPr lang="en-US" altLang="zh-TW" sz="4400" b="1" dirty="0" smtClean="0"/>
          </a:p>
          <a:p>
            <a:pPr marL="0" indent="0">
              <a:buNone/>
            </a:pPr>
            <a:r>
              <a:rPr lang="zh-TW" altLang="zh-TW" sz="4400" b="1" dirty="0" smtClean="0"/>
              <a:t>我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能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神</a:t>
            </a:r>
            <a:r>
              <a:rPr lang="en-US" altLang="zh-TW" sz="4400" b="1" dirty="0" smtClean="0"/>
              <a:t>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</a:t>
            </a:r>
            <a:r>
              <a:rPr lang="zh-TW" altLang="zh-TW" sz="4400" b="1" dirty="0" smtClean="0"/>
              <a:t>愛</a:t>
            </a:r>
            <a:r>
              <a:rPr lang="zh-TW" altLang="zh-TW" sz="4400" dirty="0" smtClean="0"/>
              <a:t>，</a:t>
            </a:r>
            <a:endParaRPr lang="en-US" altLang="zh-TW" sz="4400" dirty="0" smtClean="0"/>
          </a:p>
        </p:txBody>
      </p:sp>
      <p:pic>
        <p:nvPicPr>
          <p:cNvPr id="7" name="Picture 6" descr="「happy face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80" t="2500" r="25949" b="2038"/>
          <a:stretch/>
        </p:blipFill>
        <p:spPr bwMode="auto">
          <a:xfrm>
            <a:off x="5196516" y="134007"/>
            <a:ext cx="1403671" cy="1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hu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20388" y="1085840"/>
            <a:ext cx="1969743" cy="19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「happy face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628847" y="131056"/>
            <a:ext cx="1468951" cy="140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God love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5089" y="2049979"/>
            <a:ext cx="1889235" cy="141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「pray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225" y="3996559"/>
            <a:ext cx="4909229" cy="172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內容版面配置區 2"/>
          <p:cNvSpPr txBox="1">
            <a:spLocks/>
          </p:cNvSpPr>
          <p:nvPr/>
        </p:nvSpPr>
        <p:spPr>
          <a:xfrm>
            <a:off x="6511621" y="3550867"/>
            <a:ext cx="5194275" cy="3054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個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微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笑</a:t>
            </a:r>
            <a:r>
              <a:rPr kumimoji="0" lang="zh-TW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TW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個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擁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抱，</a:t>
            </a:r>
            <a:endParaRPr kumimoji="0" lang="en-US" altLang="zh-TW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個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祈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禱，</a:t>
            </a:r>
            <a:endParaRPr kumimoji="0" lang="en-US" altLang="zh-TW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看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見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TW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愛，</a:t>
            </a:r>
            <a:endParaRPr kumimoji="0" lang="zh-TW" altLang="zh-TW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3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112</Words>
  <Application>Microsoft Office PowerPoint</Application>
  <PresentationFormat>自訂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看   見    神    的   愛 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看見神的愛 kàn jiàn shén de ài</dc:title>
  <dc:creator>Guest</dc:creator>
  <cp:lastModifiedBy>大唐</cp:lastModifiedBy>
  <cp:revision>24</cp:revision>
  <dcterms:created xsi:type="dcterms:W3CDTF">2018-01-22T10:00:50Z</dcterms:created>
  <dcterms:modified xsi:type="dcterms:W3CDTF">2018-08-08T10:41:39Z</dcterms:modified>
</cp:coreProperties>
</file>