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C644F58-BDDD-49F5-905C-98B8229250DA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祝你聖誕快樂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0" y="1600200"/>
            <a:ext cx="6553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並賀新年納福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祝你聖誕快樂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447800"/>
            <a:ext cx="6553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願大喜訊息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賜平安給你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恭</a:t>
            </a:r>
            <a:r>
              <a:rPr lang="zh-CN" altLang="en-US" sz="5400" dirty="0" smtClean="0"/>
              <a:t>祝聖誕快樂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並賀新年納福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bration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Theme_Celebration_theme</Template>
  <TotalTime>23</TotalTime>
  <Words>39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Celebration</vt:lpstr>
      <vt:lpstr>祝你聖誕快樂</vt:lpstr>
      <vt:lpstr>祝你聖誕快樂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祝你聖誕快樂</dc:title>
  <dc:creator>Microsoft Windows</dc:creator>
  <cp:lastModifiedBy>大唐</cp:lastModifiedBy>
  <cp:revision>4</cp:revision>
  <dcterms:created xsi:type="dcterms:W3CDTF">2012-12-22T09:03:36Z</dcterms:created>
  <dcterms:modified xsi:type="dcterms:W3CDTF">2018-08-24T11:17:05Z</dcterms:modified>
</cp:coreProperties>
</file>