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7382-5C9E-411B-B63F-2271E98ACD8A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8A48-F906-45CC-8DD5-4F2FBCCF2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耶穌喜愛各種小孩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世上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所有的小孩，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無論紅、黃、黑、白、棕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是耶穌心寶貝，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耶穌喜愛世上所有的小孩。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耶穌喜愛各種小孩， 世上所有的小孩， 無論紅、黃、黑、白、棕， 都是耶穌心寶貝， 耶穌喜愛世上所有的小孩。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耶穌喜愛各種小孩， 世上所有的小孩， 無論紅、黃、黑、白、棕， 都是耶穌心寶貝， 耶穌喜愛世上所有的小孩。</dc:title>
  <dc:creator>User</dc:creator>
  <cp:lastModifiedBy>User</cp:lastModifiedBy>
  <cp:revision>1</cp:revision>
  <dcterms:created xsi:type="dcterms:W3CDTF">2017-08-28T11:11:11Z</dcterms:created>
  <dcterms:modified xsi:type="dcterms:W3CDTF">2017-08-28T11:17:49Z</dcterms:modified>
</cp:coreProperties>
</file>