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13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51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9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E269-17E9-4DC6-B315-9766C4A71413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2A5A91-F1AC-4CEB-ADDA-ADE67D7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耶穌是我的好朋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友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89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生詞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/>
              <a:t>時</a:t>
            </a:r>
            <a:r>
              <a:rPr lang="zh-CN" altLang="en-US" sz="4000" dirty="0" smtClean="0"/>
              <a:t>間 （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hí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jiān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彼</a:t>
            </a:r>
            <a:r>
              <a:rPr lang="zh-CN" altLang="en-US" sz="4000" dirty="0" smtClean="0"/>
              <a:t>此 （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cǐ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聆</a:t>
            </a:r>
            <a:r>
              <a:rPr lang="zh-CN" altLang="en-US" sz="4000" dirty="0" smtClean="0"/>
              <a:t>聽 （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tīng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幫</a:t>
            </a:r>
            <a:r>
              <a:rPr lang="zh-CN" altLang="en-US" sz="4000" dirty="0" smtClean="0"/>
              <a:t>助 （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bāng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zhù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應</a:t>
            </a:r>
            <a:r>
              <a:rPr lang="zh-CN" altLang="en-US" sz="4000" dirty="0" smtClean="0"/>
              <a:t>許</a:t>
            </a:r>
            <a:r>
              <a:rPr lang="en-US" altLang="zh-CN" sz="4000" dirty="0"/>
              <a:t> </a:t>
            </a:r>
            <a:r>
              <a:rPr lang="zh-CN" altLang="en-US" sz="4000" dirty="0" smtClean="0"/>
              <a:t>（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xǔ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/>
              <a:t>捨</a:t>
            </a:r>
            <a:r>
              <a:rPr lang="zh-CN" altLang="en-US" sz="4000" dirty="0" smtClean="0"/>
              <a:t>命 （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shě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mìng</a:t>
            </a:r>
            <a:r>
              <a:rPr lang="zh-CN" altLang="en-US" sz="4000" dirty="0" smtClean="0"/>
              <a:t>）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05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4400" b="1" dirty="0"/>
              <a:t>耶穌是我的好朋</a:t>
            </a:r>
            <a:r>
              <a:rPr lang="zh-TW" altLang="en-US" sz="4400" b="1" dirty="0" smtClean="0"/>
              <a:t>友</a:t>
            </a:r>
            <a:endParaRPr lang="en-US" altLang="zh-TW" sz="4400" b="1" dirty="0" smtClean="0"/>
          </a:p>
          <a:p>
            <a:pPr marL="0" indent="0" algn="ctr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400" b="1" dirty="0"/>
              <a:t>好</a:t>
            </a:r>
            <a:r>
              <a:rPr lang="zh-TW" altLang="en-US" sz="4400" b="1" dirty="0"/>
              <a:t>朋友花時間在一起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qǐ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好</a:t>
            </a:r>
            <a:r>
              <a:rPr lang="zh-TW" altLang="en-US" sz="4400" b="1" dirty="0"/>
              <a:t>朋友一同彼此聆聽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cǐ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tīng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耶</a:t>
            </a:r>
            <a:r>
              <a:rPr lang="zh-TW" altLang="en-US" sz="4400" b="1" dirty="0"/>
              <a:t>穌是我的好朋</a:t>
            </a:r>
            <a:r>
              <a:rPr lang="zh-TW" altLang="en-US" sz="4400" b="1" dirty="0"/>
              <a:t>友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4400" b="1" dirty="0"/>
              <a:t>耶穌是我的好朋</a:t>
            </a:r>
            <a:r>
              <a:rPr lang="zh-TW" altLang="en-US" sz="4400" b="1" dirty="0"/>
              <a:t>友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400" b="1" dirty="0"/>
              <a:t>好</a:t>
            </a:r>
            <a:r>
              <a:rPr lang="zh-TW" altLang="en-US" sz="4400" b="1" dirty="0"/>
              <a:t>朋友一定幫助</a:t>
            </a:r>
            <a:r>
              <a:rPr lang="zh-TW" altLang="en-US" sz="4400" b="1" dirty="0"/>
              <a:t>我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dìng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好</a:t>
            </a:r>
            <a:r>
              <a:rPr lang="zh-TW" altLang="en-US" sz="4400" b="1" dirty="0"/>
              <a:t>朋友一同笑哈</a:t>
            </a:r>
            <a:r>
              <a:rPr lang="zh-TW" altLang="en-US" sz="4400" b="1" dirty="0"/>
              <a:t>哈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hā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耶</a:t>
            </a:r>
            <a:r>
              <a:rPr lang="zh-TW" altLang="en-US" sz="4400" b="1" dirty="0"/>
              <a:t>穌是我的好朋</a:t>
            </a:r>
            <a:r>
              <a:rPr lang="zh-TW" altLang="en-US" sz="4400" b="1" dirty="0"/>
              <a:t>友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0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4400" b="1" dirty="0"/>
              <a:t>耶穌是好朋</a:t>
            </a:r>
            <a:r>
              <a:rPr lang="zh-TW" altLang="en-US" sz="4400" b="1" dirty="0"/>
              <a:t>友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hǎo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我</a:t>
            </a:r>
            <a:r>
              <a:rPr lang="zh-TW" altLang="en-US" sz="4400" b="1" dirty="0"/>
              <a:t>相信祢的應</a:t>
            </a:r>
            <a:r>
              <a:rPr lang="zh-TW" altLang="en-US" sz="4400" b="1" dirty="0"/>
              <a:t>許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xiāng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xìn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yīng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xǔ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4400" b="1" dirty="0"/>
              <a:t>為</a:t>
            </a:r>
            <a:r>
              <a:rPr lang="zh-TW" altLang="en-US" sz="4400" b="1" dirty="0"/>
              <a:t>了</a:t>
            </a:r>
            <a:r>
              <a:rPr lang="zh-TW" altLang="en-US" sz="4400" b="1" dirty="0" smtClean="0"/>
              <a:t>我祢</a:t>
            </a:r>
            <a:r>
              <a:rPr lang="zh-TW" altLang="en-US" sz="4400" b="1" dirty="0"/>
              <a:t>捨</a:t>
            </a:r>
            <a:r>
              <a:rPr lang="zh-TW" altLang="en-US" sz="4400" b="1" dirty="0"/>
              <a:t>命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sz="4400" b="1" dirty="0"/>
              <a:t>做</a:t>
            </a:r>
            <a:r>
              <a:rPr lang="zh-TW" altLang="en-US" sz="4400" b="1" dirty="0"/>
              <a:t>我的朋</a:t>
            </a:r>
            <a:r>
              <a:rPr lang="zh-TW" altLang="en-US" sz="4400" b="1" dirty="0"/>
              <a:t>友</a:t>
            </a:r>
            <a:endParaRPr lang="en-US" altLang="zh-TW" sz="4400" b="1" dirty="0"/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82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226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微軟正黑體</vt:lpstr>
      <vt:lpstr>幼圆</vt:lpstr>
      <vt:lpstr>Arial</vt:lpstr>
      <vt:lpstr>Century Gothic</vt:lpstr>
      <vt:lpstr>Times New Roman</vt:lpstr>
      <vt:lpstr>Wingdings 3</vt:lpstr>
      <vt:lpstr>Wisp</vt:lpstr>
      <vt:lpstr>耶穌是我的好朋友</vt:lpstr>
      <vt:lpstr>生詞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8</cp:revision>
  <dcterms:created xsi:type="dcterms:W3CDTF">2018-09-04T16:22:31Z</dcterms:created>
  <dcterms:modified xsi:type="dcterms:W3CDTF">2018-09-04T16:43:21Z</dcterms:modified>
</cp:coreProperties>
</file>