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54E6-E41F-4F5A-B604-DCA156CE6960}" type="datetimeFigureOut">
              <a:rPr lang="zh-TW" altLang="en-US" smtClean="0"/>
              <a:pPr/>
              <a:t>2018/9/28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790C-34FF-4DDE-BE1D-205B3103C7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54E6-E41F-4F5A-B604-DCA156CE6960}" type="datetimeFigureOut">
              <a:rPr lang="zh-TW" altLang="en-US" smtClean="0"/>
              <a:pPr/>
              <a:t>2018/9/28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790C-34FF-4DDE-BE1D-205B3103C7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54E6-E41F-4F5A-B604-DCA156CE6960}" type="datetimeFigureOut">
              <a:rPr lang="zh-TW" altLang="en-US" smtClean="0"/>
              <a:pPr/>
              <a:t>2018/9/28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790C-34FF-4DDE-BE1D-205B3103C7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54E6-E41F-4F5A-B604-DCA156CE6960}" type="datetimeFigureOut">
              <a:rPr lang="zh-TW" altLang="en-US" smtClean="0"/>
              <a:pPr/>
              <a:t>2018/9/28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790C-34FF-4DDE-BE1D-205B3103C7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54E6-E41F-4F5A-B604-DCA156CE6960}" type="datetimeFigureOut">
              <a:rPr lang="zh-TW" altLang="en-US" smtClean="0"/>
              <a:pPr/>
              <a:t>2018/9/28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790C-34FF-4DDE-BE1D-205B3103C7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54E6-E41F-4F5A-B604-DCA156CE6960}" type="datetimeFigureOut">
              <a:rPr lang="zh-TW" altLang="en-US" smtClean="0"/>
              <a:pPr/>
              <a:t>2018/9/28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790C-34FF-4DDE-BE1D-205B3103C7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54E6-E41F-4F5A-B604-DCA156CE6960}" type="datetimeFigureOut">
              <a:rPr lang="zh-TW" altLang="en-US" smtClean="0"/>
              <a:pPr/>
              <a:t>2018/9/28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790C-34FF-4DDE-BE1D-205B3103C7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54E6-E41F-4F5A-B604-DCA156CE6960}" type="datetimeFigureOut">
              <a:rPr lang="zh-TW" altLang="en-US" smtClean="0"/>
              <a:pPr/>
              <a:t>2018/9/28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790C-34FF-4DDE-BE1D-205B3103C7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54E6-E41F-4F5A-B604-DCA156CE6960}" type="datetimeFigureOut">
              <a:rPr lang="zh-TW" altLang="en-US" smtClean="0"/>
              <a:pPr/>
              <a:t>2018/9/28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790C-34FF-4DDE-BE1D-205B3103C7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54E6-E41F-4F5A-B604-DCA156CE6960}" type="datetimeFigureOut">
              <a:rPr lang="zh-TW" altLang="en-US" smtClean="0"/>
              <a:pPr/>
              <a:t>2018/9/28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790C-34FF-4DDE-BE1D-205B3103C7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54E6-E41F-4F5A-B604-DCA156CE6960}" type="datetimeFigureOut">
              <a:rPr lang="zh-TW" altLang="en-US" smtClean="0"/>
              <a:pPr/>
              <a:t>2018/9/28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790C-34FF-4DDE-BE1D-205B3103C7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A54E6-E41F-4F5A-B604-DCA156CE6960}" type="datetimeFigureOut">
              <a:rPr lang="zh-TW" altLang="en-US" smtClean="0"/>
              <a:pPr/>
              <a:t>2018/9/28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9790C-34FF-4DDE-BE1D-205B3103C79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 descr="#Luke##路加福音##6:31"/>
          <p:cNvPicPr>
            <a:picLocks noChangeAspect="1" noChangeArrowheads="1"/>
          </p:cNvPicPr>
          <p:nvPr/>
        </p:nvPicPr>
        <p:blipFill>
          <a:blip r:embed="rId2"/>
          <a:srcRect l="17878" t="24609" r="22265" b="66016"/>
          <a:stretch>
            <a:fillRect/>
          </a:stretch>
        </p:blipFill>
        <p:spPr bwMode="auto">
          <a:xfrm>
            <a:off x="1428728" y="1428736"/>
            <a:ext cx="5929354" cy="928694"/>
          </a:xfrm>
          <a:prstGeom prst="rect">
            <a:avLst/>
          </a:prstGeom>
          <a:noFill/>
        </p:spPr>
      </p:pic>
      <p:pic>
        <p:nvPicPr>
          <p:cNvPr id="5" name="Picture 2" descr="#Luke##路加福音##6:31"/>
          <p:cNvPicPr>
            <a:picLocks noChangeAspect="1" noChangeArrowheads="1"/>
          </p:cNvPicPr>
          <p:nvPr/>
        </p:nvPicPr>
        <p:blipFill>
          <a:blip r:embed="rId2"/>
          <a:srcRect l="18338" t="35426" r="73729" b="57362"/>
          <a:stretch>
            <a:fillRect/>
          </a:stretch>
        </p:blipFill>
        <p:spPr bwMode="auto">
          <a:xfrm>
            <a:off x="7072330" y="1571612"/>
            <a:ext cx="752400" cy="714380"/>
          </a:xfrm>
          <a:prstGeom prst="rect">
            <a:avLst/>
          </a:prstGeom>
          <a:noFill/>
        </p:spPr>
      </p:pic>
      <p:pic>
        <p:nvPicPr>
          <p:cNvPr id="6" name="Picture 2" descr="#Luke##路加福音##6:31"/>
          <p:cNvPicPr>
            <a:picLocks noChangeAspect="1" noChangeArrowheads="1"/>
          </p:cNvPicPr>
          <p:nvPr/>
        </p:nvPicPr>
        <p:blipFill>
          <a:blip r:embed="rId2"/>
          <a:srcRect l="30598" t="34705" r="23557" b="56641"/>
          <a:stretch>
            <a:fillRect/>
          </a:stretch>
        </p:blipFill>
        <p:spPr bwMode="auto">
          <a:xfrm>
            <a:off x="1959445" y="2828802"/>
            <a:ext cx="4541381" cy="857256"/>
          </a:xfrm>
          <a:prstGeom prst="rect">
            <a:avLst/>
          </a:prstGeom>
          <a:noFill/>
        </p:spPr>
      </p:pic>
      <p:pic>
        <p:nvPicPr>
          <p:cNvPr id="7" name="Picture 2" descr="#Luke##路加福音##6:31"/>
          <p:cNvPicPr>
            <a:picLocks noChangeAspect="1" noChangeArrowheads="1"/>
          </p:cNvPicPr>
          <p:nvPr/>
        </p:nvPicPr>
        <p:blipFill>
          <a:blip r:embed="rId2"/>
          <a:srcRect l="18599" t="43359" r="69862" b="47266"/>
          <a:stretch>
            <a:fillRect/>
          </a:stretch>
        </p:blipFill>
        <p:spPr bwMode="auto">
          <a:xfrm>
            <a:off x="6393266" y="2786058"/>
            <a:ext cx="1107692" cy="900000"/>
          </a:xfrm>
          <a:prstGeom prst="rect">
            <a:avLst/>
          </a:prstGeom>
          <a:noFill/>
        </p:spPr>
      </p:pic>
      <p:pic>
        <p:nvPicPr>
          <p:cNvPr id="8" name="Picture 2" descr="#Luke##路加福音##6:31"/>
          <p:cNvPicPr>
            <a:picLocks noChangeAspect="1" noChangeArrowheads="1"/>
          </p:cNvPicPr>
          <p:nvPr/>
        </p:nvPicPr>
        <p:blipFill>
          <a:blip r:embed="rId2"/>
          <a:srcRect l="16565" t="70977" r="55310" b="20661"/>
          <a:stretch>
            <a:fillRect/>
          </a:stretch>
        </p:blipFill>
        <p:spPr bwMode="auto">
          <a:xfrm>
            <a:off x="5357818" y="4214818"/>
            <a:ext cx="2883497" cy="857256"/>
          </a:xfrm>
          <a:prstGeom prst="rect">
            <a:avLst/>
          </a:prstGeom>
          <a:noFill/>
        </p:spPr>
      </p:pic>
      <p:pic>
        <p:nvPicPr>
          <p:cNvPr id="9" name="Picture 2" descr="#Luke##路加福音##6:31"/>
          <p:cNvPicPr>
            <a:picLocks noChangeAspect="1" noChangeArrowheads="1"/>
          </p:cNvPicPr>
          <p:nvPr/>
        </p:nvPicPr>
        <p:blipFill>
          <a:blip r:embed="rId2"/>
          <a:srcRect l="25811" t="36869" r="69141" b="56641"/>
          <a:stretch>
            <a:fillRect/>
          </a:stretch>
        </p:blipFill>
        <p:spPr bwMode="auto">
          <a:xfrm>
            <a:off x="7786710" y="1785926"/>
            <a:ext cx="500066" cy="642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#Luke##路加福音##6:31"/>
          <p:cNvPicPr>
            <a:picLocks noChangeAspect="1" noChangeArrowheads="1"/>
          </p:cNvPicPr>
          <p:nvPr/>
        </p:nvPicPr>
        <p:blipFill>
          <a:blip r:embed="rId2"/>
          <a:srcRect l="8963" t="24609" r="15624" b="47266"/>
          <a:stretch>
            <a:fillRect/>
          </a:stretch>
        </p:blipFill>
        <p:spPr bwMode="auto">
          <a:xfrm>
            <a:off x="688444" y="1428736"/>
            <a:ext cx="7470339" cy="2786082"/>
          </a:xfrm>
          <a:prstGeom prst="rect">
            <a:avLst/>
          </a:prstGeom>
          <a:noFill/>
        </p:spPr>
      </p:pic>
      <p:pic>
        <p:nvPicPr>
          <p:cNvPr id="5" name="Picture 2" descr="#Luke##路加福音##6:31"/>
          <p:cNvPicPr>
            <a:picLocks noChangeAspect="1" noChangeArrowheads="1"/>
          </p:cNvPicPr>
          <p:nvPr/>
        </p:nvPicPr>
        <p:blipFill>
          <a:blip r:embed="rId2"/>
          <a:srcRect l="16565" t="70977" r="55310" b="20661"/>
          <a:stretch>
            <a:fillRect/>
          </a:stretch>
        </p:blipFill>
        <p:spPr bwMode="auto">
          <a:xfrm>
            <a:off x="5357818" y="4214818"/>
            <a:ext cx="2883497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太7:1」的圖片搜尋結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1214422"/>
            <a:ext cx="8588435" cy="48309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1142984"/>
            <a:ext cx="8358246" cy="5072098"/>
          </a:xfrm>
        </p:spPr>
        <p:txBody>
          <a:bodyPr>
            <a:noAutofit/>
          </a:bodyPr>
          <a:lstStyle/>
          <a:p>
            <a:r>
              <a:rPr lang="zh-CN" altLang="en-US" sz="6000" b="1" dirty="0" smtClean="0"/>
              <a:t>你們</a:t>
            </a:r>
            <a:r>
              <a:rPr lang="zh-CN" altLang="en-US" sz="7200" b="1" dirty="0" smtClean="0">
                <a:solidFill>
                  <a:srgbClr val="FF0000"/>
                </a:solidFill>
              </a:rPr>
              <a:t>不要論斷人</a:t>
            </a:r>
            <a:r>
              <a:rPr lang="zh-CN" altLang="en-US" sz="6000" b="1" dirty="0" smtClean="0"/>
              <a:t>，</a:t>
            </a:r>
            <a:r>
              <a:rPr lang="en-US" altLang="zh-CN" sz="6000" b="1" dirty="0" smtClean="0"/>
              <a:t/>
            </a:r>
            <a:br>
              <a:rPr lang="en-US" altLang="zh-CN" sz="6000" b="1" dirty="0" smtClean="0"/>
            </a:br>
            <a:r>
              <a:rPr lang="en-US" altLang="zh-CN" sz="6000" b="1" dirty="0" smtClean="0"/>
              <a:t/>
            </a:r>
            <a:br>
              <a:rPr lang="en-US" altLang="zh-CN" sz="6000" b="1" dirty="0" smtClean="0"/>
            </a:br>
            <a:r>
              <a:rPr lang="zh-CN" altLang="en-US" sz="6000" b="1" dirty="0" smtClean="0">
                <a:solidFill>
                  <a:srgbClr val="00B050"/>
                </a:solidFill>
              </a:rPr>
              <a:t>免得</a:t>
            </a:r>
            <a:r>
              <a:rPr lang="zh-CN" altLang="en-US" sz="6000" b="1" dirty="0" smtClean="0"/>
              <a:t>你們</a:t>
            </a:r>
            <a:r>
              <a:rPr lang="zh-CN" altLang="en-US" sz="6000" b="1" dirty="0" smtClean="0">
                <a:solidFill>
                  <a:schemeClr val="accent6">
                    <a:lumMod val="75000"/>
                  </a:schemeClr>
                </a:solidFill>
              </a:rPr>
              <a:t>被論斷</a:t>
            </a:r>
            <a:r>
              <a:rPr lang="en-US" altLang="zh-CN" sz="6000" b="1" dirty="0" smtClean="0"/>
              <a:t>.</a:t>
            </a:r>
            <a:r>
              <a:rPr lang="en-US" altLang="zh-CN" sz="60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zh-CN" sz="60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CN" sz="6000" b="1" dirty="0" smtClean="0"/>
              <a:t/>
            </a:r>
            <a:br>
              <a:rPr lang="en-US" altLang="zh-CN" sz="6000" b="1" dirty="0" smtClean="0"/>
            </a:br>
            <a:r>
              <a:rPr lang="en-US" altLang="zh-CN" sz="6000" b="1" dirty="0" smtClean="0"/>
              <a:t>					</a:t>
            </a:r>
            <a:r>
              <a:rPr lang="zh-CN" altLang="en-US" sz="3600" b="1" dirty="0" smtClean="0"/>
              <a:t>馬太福音</a:t>
            </a:r>
            <a:r>
              <a:rPr lang="zh-CN" alt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36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áº¿t quáº£ hÃ¬nh áº£nh cho å½¼æ­¤é¥æ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714356"/>
            <a:ext cx="9144061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Káº¿t quáº£ hÃ¬nh áº£nh cho å½¼æ­¤é¥æ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4000" y="1458000"/>
            <a:ext cx="7200000" cy="5400000"/>
          </a:xfrm>
          <a:prstGeom prst="rect">
            <a:avLst/>
          </a:prstGeom>
          <a:noFill/>
        </p:spPr>
      </p:pic>
      <p:pic>
        <p:nvPicPr>
          <p:cNvPr id="18436" name="Picture 4" descr="HÃ¬nh áº£nh cÃ³ liÃªn qu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857496" cy="2857496"/>
          </a:xfrm>
          <a:prstGeom prst="rect">
            <a:avLst/>
          </a:prstGeom>
          <a:noFill/>
        </p:spPr>
      </p:pic>
      <p:pic>
        <p:nvPicPr>
          <p:cNvPr id="18438" name="Picture 6" descr="Káº¿t quáº£ hÃ¬nh áº£nh cho éè¦"/>
          <p:cNvPicPr>
            <a:picLocks noChangeAspect="1" noChangeArrowheads="1"/>
          </p:cNvPicPr>
          <p:nvPr/>
        </p:nvPicPr>
        <p:blipFill>
          <a:blip r:embed="rId4"/>
          <a:srcRect l="16406" t="31250" r="17968" b="25000"/>
          <a:stretch>
            <a:fillRect/>
          </a:stretch>
        </p:blipFill>
        <p:spPr bwMode="auto">
          <a:xfrm>
            <a:off x="2857488" y="785794"/>
            <a:ext cx="2714644" cy="1357322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4214810" y="6429396"/>
            <a:ext cx="3000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Ráo</a:t>
            </a:r>
            <a:r>
              <a:rPr lang="en-US" sz="2800" b="1" dirty="0" smtClean="0">
                <a:solidFill>
                  <a:schemeClr val="bg1"/>
                </a:solidFill>
              </a:rPr>
              <a:t>    		</a:t>
            </a:r>
            <a:r>
              <a:rPr lang="en-US" sz="2800" b="1" dirty="0" err="1" smtClean="0">
                <a:solidFill>
                  <a:schemeClr val="bg1"/>
                </a:solidFill>
              </a:rPr>
              <a:t>shù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</Words>
  <Application>Microsoft Office PowerPoint</Application>
  <PresentationFormat>如螢幕大小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投影片 1</vt:lpstr>
      <vt:lpstr>投影片 2</vt:lpstr>
      <vt:lpstr>投影片 3</vt:lpstr>
      <vt:lpstr>你們不要論斷人，  免得你們被論斷.       馬太福音 7：1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大唐</cp:lastModifiedBy>
  <cp:revision>25</cp:revision>
  <dcterms:created xsi:type="dcterms:W3CDTF">2018-02-02T10:56:17Z</dcterms:created>
  <dcterms:modified xsi:type="dcterms:W3CDTF">2018-09-28T11:22:17Z</dcterms:modified>
</cp:coreProperties>
</file>