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0964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5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192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599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0231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3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7816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64061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465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7739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0366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6595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3602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828563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0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924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889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8390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8232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5599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183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2"/>
            <a:ext cx="4451212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08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5EA0D6-D374-4E99-A465-58EA28DE0FAD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A86B97-44CC-49F9-ABD4-0A3D031C2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5014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3171820" cy="101282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聖誕夜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1214422"/>
            <a:ext cx="7786742" cy="48577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400" b="1" dirty="0" smtClean="0">
                <a:solidFill>
                  <a:srgbClr val="7030A0"/>
                </a:solidFill>
              </a:rPr>
              <a:t>聖誕樹高貴</a:t>
            </a:r>
            <a:endParaRPr lang="en-US" altLang="zh-CN" sz="4400" b="1" dirty="0" smtClean="0">
              <a:solidFill>
                <a:srgbClr val="7030A0"/>
              </a:solidFill>
            </a:endParaRPr>
          </a:p>
          <a:p>
            <a:r>
              <a:rPr lang="zh-CN" altLang="en-US" sz="4400" b="1" dirty="0">
                <a:solidFill>
                  <a:srgbClr val="7030A0"/>
                </a:solidFill>
              </a:rPr>
              <a:t>聖誕</a:t>
            </a:r>
            <a:r>
              <a:rPr lang="zh-CN" altLang="en-US" sz="4400" b="1" dirty="0" smtClean="0">
                <a:solidFill>
                  <a:srgbClr val="7030A0"/>
                </a:solidFill>
              </a:rPr>
              <a:t>花美麗</a:t>
            </a:r>
            <a:endParaRPr lang="en-US" altLang="zh-CN" sz="4400" b="1" dirty="0" smtClean="0">
              <a:solidFill>
                <a:srgbClr val="7030A0"/>
              </a:solidFill>
            </a:endParaRPr>
          </a:p>
          <a:p>
            <a:r>
              <a:rPr lang="zh-CN" altLang="en-US" sz="4400" b="1" dirty="0" smtClean="0">
                <a:solidFill>
                  <a:srgbClr val="7030A0"/>
                </a:solidFill>
              </a:rPr>
              <a:t>世上人慶祝聖誕節</a:t>
            </a:r>
            <a:endParaRPr lang="en-US" altLang="zh-CN" sz="4400" b="1" dirty="0" smtClean="0">
              <a:solidFill>
                <a:srgbClr val="7030A0"/>
              </a:solidFill>
            </a:endParaRPr>
          </a:p>
          <a:p>
            <a:r>
              <a:rPr lang="zh-CN" altLang="en-US" sz="4400" b="1" dirty="0" smtClean="0">
                <a:solidFill>
                  <a:srgbClr val="7030A0"/>
                </a:solidFill>
              </a:rPr>
              <a:t>在這夜安寧</a:t>
            </a:r>
            <a:endParaRPr lang="en-US" altLang="zh-CN" sz="4400" b="1" dirty="0" smtClean="0">
              <a:solidFill>
                <a:srgbClr val="7030A0"/>
              </a:solidFill>
            </a:endParaRPr>
          </a:p>
          <a:p>
            <a:r>
              <a:rPr lang="zh-CN" altLang="en-US" sz="4400" b="1" dirty="0" smtClean="0">
                <a:solidFill>
                  <a:srgbClr val="7030A0"/>
                </a:solidFill>
              </a:rPr>
              <a:t>你可知意義</a:t>
            </a:r>
            <a:endParaRPr lang="en-US" altLang="zh-CN" sz="4400" b="1" dirty="0" smtClean="0">
              <a:solidFill>
                <a:srgbClr val="7030A0"/>
              </a:solidFill>
            </a:endParaRPr>
          </a:p>
          <a:p>
            <a:r>
              <a:rPr lang="zh-CN" altLang="en-US" sz="4400" b="1" dirty="0" smtClean="0">
                <a:solidFill>
                  <a:srgbClr val="7030A0"/>
                </a:solidFill>
              </a:rPr>
              <a:t>紀念耶穌的降世</a:t>
            </a:r>
            <a:endParaRPr lang="zh-TW" altLang="en-US" sz="4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21</TotalTime>
  <Words>22</Words>
  <Application>Microsoft Office PowerPoint</Application>
  <PresentationFormat>如螢幕大小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佈景主題4</vt:lpstr>
      <vt:lpstr>聖誕夜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聖誕夜</dc:title>
  <dc:creator>大唐</dc:creator>
  <cp:lastModifiedBy>大唐</cp:lastModifiedBy>
  <cp:revision>4</cp:revision>
  <dcterms:created xsi:type="dcterms:W3CDTF">2017-12-04T10:53:55Z</dcterms:created>
  <dcterms:modified xsi:type="dcterms:W3CDTF">2017-12-04T11:15:43Z</dcterms:modified>
</cp:coreProperties>
</file>