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36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pPr/>
              <a:t>2018/9/17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703807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pPr/>
              <a:t>2018/9/17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76614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pPr/>
              <a:t>2018/9/17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96007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pPr/>
              <a:t>2018/9/17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3476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pPr/>
              <a:t>2018/9/17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04136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pPr/>
              <a:t>2018/9/17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43565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pPr/>
              <a:t>2018/9/17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69363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pPr/>
              <a:t>2018/9/17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10328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pPr/>
              <a:t>2018/9/17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61879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pPr/>
              <a:t>2018/9/17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02420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4670-6345-42D3-BAE9-361E2BC9861D}" type="datetimeFigureOut">
              <a:rPr lang="zh-TW" altLang="en-US" smtClean="0"/>
              <a:pPr/>
              <a:t>2018/9/17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632-3320-4DDF-925B-2E8A73C251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79284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B4670-6345-42D3-BAE9-361E2BC9861D}" type="datetimeFigureOut">
              <a:rPr lang="zh-TW" altLang="en-US" smtClean="0"/>
              <a:pPr/>
              <a:t>2018/9/17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B6632-3320-4DDF-925B-2E8A73C2515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70427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ãbackground for kid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2594" y="-27384"/>
            <a:ext cx="92012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1847" y="40466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zh-TW" altLang="en-US" sz="6000" b="1" dirty="0" smtClean="0">
                <a:solidFill>
                  <a:srgbClr val="0070C0"/>
                </a:solidFill>
              </a:rPr>
              <a:t>讚美的孩子最喜樂</a:t>
            </a:r>
            <a:r>
              <a:rPr lang="en-US" altLang="zh-TW" sz="6000" b="1" dirty="0" smtClean="0">
                <a:solidFill>
                  <a:srgbClr val="0070C0"/>
                </a:solidFill>
              </a:rPr>
              <a:t/>
            </a:r>
            <a:br>
              <a:rPr lang="en-US" altLang="zh-TW" sz="6000" b="1" dirty="0" smtClean="0">
                <a:solidFill>
                  <a:srgbClr val="0070C0"/>
                </a:solidFill>
              </a:rPr>
            </a:br>
            <a:endParaRPr lang="zh-TW" altLang="en-US" sz="4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585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ãpowerpoint background for kid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7687" y="-27384"/>
            <a:ext cx="9175785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1472" y="928670"/>
            <a:ext cx="7605488" cy="45685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70C0"/>
                </a:solidFill>
              </a:rPr>
              <a:t>天</a:t>
            </a:r>
            <a:r>
              <a:rPr lang="zh-TW" altLang="en-US" sz="6000" b="1" dirty="0">
                <a:solidFill>
                  <a:srgbClr val="0070C0"/>
                </a:solidFill>
              </a:rPr>
              <a:t>父爸爸祢愛</a:t>
            </a:r>
            <a:r>
              <a:rPr lang="zh-TW" altLang="en-US" sz="6000" b="1" dirty="0" smtClean="0">
                <a:solidFill>
                  <a:srgbClr val="0070C0"/>
                </a:solidFill>
              </a:rPr>
              <a:t>我</a:t>
            </a:r>
            <a:endParaRPr lang="en-US" altLang="zh-TW" sz="6000" b="1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70C0"/>
                </a:solidFill>
              </a:rPr>
              <a:t>我</a:t>
            </a:r>
            <a:r>
              <a:rPr lang="zh-TW" altLang="en-US" sz="6000" b="1" dirty="0">
                <a:solidFill>
                  <a:srgbClr val="0070C0"/>
                </a:solidFill>
              </a:rPr>
              <a:t>要天天讚美</a:t>
            </a:r>
            <a:r>
              <a:rPr lang="zh-TW" altLang="en-US" sz="6000" b="1" dirty="0" smtClean="0">
                <a:solidFill>
                  <a:srgbClr val="0070C0"/>
                </a:solidFill>
              </a:rPr>
              <a:t>祢</a:t>
            </a:r>
            <a:endParaRPr lang="en-US" altLang="zh-TW" sz="6000" b="1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70C0"/>
                </a:solidFill>
              </a:rPr>
              <a:t>大聲</a:t>
            </a:r>
            <a:r>
              <a:rPr lang="zh-TW" altLang="en-US" sz="6000" b="1" dirty="0">
                <a:solidFill>
                  <a:srgbClr val="0070C0"/>
                </a:solidFill>
              </a:rPr>
              <a:t>歡呼感謝</a:t>
            </a:r>
            <a:r>
              <a:rPr lang="zh-TW" altLang="en-US" sz="6000" b="1" dirty="0" smtClean="0">
                <a:solidFill>
                  <a:srgbClr val="0070C0"/>
                </a:solidFill>
              </a:rPr>
              <a:t>祢</a:t>
            </a:r>
            <a:endParaRPr lang="en-US" altLang="zh-TW" sz="6000" b="1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70C0"/>
                </a:solidFill>
              </a:rPr>
              <a:t>天天</a:t>
            </a:r>
            <a:r>
              <a:rPr lang="zh-TW" altLang="en-US" sz="6000" b="1" dirty="0">
                <a:solidFill>
                  <a:srgbClr val="0070C0"/>
                </a:solidFill>
              </a:rPr>
              <a:t>來愛</a:t>
            </a:r>
            <a:r>
              <a:rPr lang="zh-TW" altLang="en-US" sz="6000" b="1" dirty="0" smtClean="0">
                <a:solidFill>
                  <a:srgbClr val="0070C0"/>
                </a:solidFill>
              </a:rPr>
              <a:t>祢</a:t>
            </a:r>
            <a:endParaRPr lang="en-US" altLang="zh-TW" sz="60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609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ãpowerpoint background for kid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4"/>
            <a:ext cx="915134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43042" y="1142984"/>
            <a:ext cx="6286544" cy="29289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6000" b="1" dirty="0" smtClean="0">
                <a:solidFill>
                  <a:srgbClr val="FF0000"/>
                </a:solidFill>
              </a:rPr>
              <a:t>耶穌是我好朋友</a:t>
            </a:r>
            <a:endParaRPr lang="en-US" altLang="zh-TW" sz="6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6000" b="1" dirty="0" smtClean="0">
                <a:solidFill>
                  <a:srgbClr val="FF0000"/>
                </a:solidFill>
              </a:rPr>
              <a:t>我要天天讚美祢</a:t>
            </a:r>
            <a:endParaRPr lang="en-US" altLang="zh-TW" sz="6000" b="1" dirty="0" smtClean="0">
              <a:solidFill>
                <a:srgbClr val="FF0000"/>
              </a:solidFill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714480" y="3286124"/>
            <a:ext cx="5572164" cy="3071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TW" alt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困難來了</a:t>
            </a:r>
            <a:r>
              <a:rPr kumimoji="0" lang="zh-TW" alt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不</a:t>
            </a:r>
            <a:r>
              <a:rPr kumimoji="0" lang="zh-CN" alt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害怕</a:t>
            </a:r>
            <a:r>
              <a:rPr kumimoji="0" lang="zh-TW" alt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天天</a:t>
            </a:r>
            <a:r>
              <a:rPr kumimoji="0" lang="zh-TW" alt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來愛祢</a:t>
            </a:r>
            <a:endParaRPr lang="en-US" altLang="zh-TW" sz="6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639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ãbackground for kids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980728"/>
            <a:ext cx="8435281" cy="41044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FF0000"/>
                </a:solidFill>
              </a:rPr>
              <a:t>啦啦啦啦啦 啦啦啦</a:t>
            </a:r>
            <a:endParaRPr lang="en-US" altLang="zh-TW" sz="66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FF0000"/>
                </a:solidFill>
              </a:rPr>
              <a:t>啦啦啦啦啦 啦啦啦</a:t>
            </a:r>
            <a:endParaRPr lang="en-US" altLang="zh-TW" sz="66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TW" altLang="en-US" sz="6600" b="1" dirty="0" smtClean="0">
                <a:solidFill>
                  <a:srgbClr val="FF0000"/>
                </a:solidFill>
              </a:rPr>
              <a:t>讚美的孩子最喜樂</a:t>
            </a:r>
            <a:endParaRPr lang="en-US" altLang="zh-TW" sz="66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15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718"/>
          <a:stretch/>
        </p:blipFill>
        <p:spPr>
          <a:xfrm>
            <a:off x="5109" y="0"/>
            <a:ext cx="9138891" cy="6885384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4414" y="1434525"/>
            <a:ext cx="6099020" cy="36375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zh-TW" b="1" dirty="0">
                <a:solidFill>
                  <a:srgbClr val="0070C0"/>
                </a:solidFill>
              </a:rPr>
              <a:t>	</a:t>
            </a:r>
            <a:r>
              <a:rPr lang="zh-TW" altLang="en-US" b="1" dirty="0" smtClean="0">
                <a:solidFill>
                  <a:srgbClr val="0070C0"/>
                </a:solidFill>
              </a:rPr>
              <a:t>愛</a:t>
            </a:r>
            <a:endParaRPr lang="en-US" altLang="zh-TW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zh-TW" altLang="en-US" b="1" dirty="0" smtClean="0">
                <a:solidFill>
                  <a:srgbClr val="0070C0"/>
                </a:solidFill>
              </a:rPr>
              <a:t>最</a:t>
            </a:r>
            <a:r>
              <a:rPr lang="en-US" altLang="zh-TW" b="1" dirty="0" smtClean="0">
                <a:solidFill>
                  <a:srgbClr val="0070C0"/>
                </a:solidFill>
              </a:rPr>
              <a:t>	</a:t>
            </a:r>
            <a:endParaRPr lang="en-US" altLang="zh-TW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zh-TW" altLang="en-US" b="1" dirty="0" smtClean="0">
                <a:solidFill>
                  <a:srgbClr val="0070C0"/>
                </a:solidFill>
              </a:rPr>
              <a:t>讚美</a:t>
            </a:r>
            <a:endParaRPr lang="en-US" altLang="zh-TW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0070C0"/>
                </a:solidFill>
              </a:rPr>
              <a:t>	</a:t>
            </a:r>
            <a:r>
              <a:rPr lang="zh-TW" altLang="en-US" b="1" dirty="0" smtClean="0">
                <a:solidFill>
                  <a:srgbClr val="0070C0"/>
                </a:solidFill>
              </a:rPr>
              <a:t>孩子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0070C0"/>
                </a:solidFill>
              </a:rPr>
              <a:t>	</a:t>
            </a:r>
            <a:r>
              <a:rPr lang="zh-TW" altLang="en-US" b="1" dirty="0" smtClean="0">
                <a:solidFill>
                  <a:srgbClr val="0070C0"/>
                </a:solidFill>
              </a:rPr>
              <a:t>喜樂</a:t>
            </a:r>
            <a:r>
              <a:rPr lang="en-US" altLang="zh-TW" b="1" dirty="0" smtClean="0">
                <a:solidFill>
                  <a:srgbClr val="0070C0"/>
                </a:solidFill>
              </a:rPr>
              <a:t>	</a:t>
            </a:r>
            <a:endParaRPr lang="en-US" altLang="zh-TW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800" b="1" dirty="0" smtClean="0">
                <a:solidFill>
                  <a:srgbClr val="0070C0"/>
                </a:solidFill>
              </a:rPr>
              <a:t>	</a:t>
            </a:r>
            <a:r>
              <a:rPr lang="zh-TW" altLang="en-US" b="1" dirty="0" smtClean="0">
                <a:solidFill>
                  <a:srgbClr val="0070C0"/>
                </a:solidFill>
              </a:rPr>
              <a:t>天父</a:t>
            </a:r>
            <a:r>
              <a:rPr lang="en-US" altLang="zh-TW" sz="2800" b="1" dirty="0" smtClean="0">
                <a:solidFill>
                  <a:srgbClr val="0070C0"/>
                </a:solidFill>
              </a:rPr>
              <a:t>	</a:t>
            </a:r>
          </a:p>
          <a:p>
            <a:pPr marL="0" indent="0">
              <a:buNone/>
            </a:pP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68330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7169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13384" y="1556792"/>
            <a:ext cx="7211144" cy="47091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zh-TW" b="1" dirty="0">
                <a:solidFill>
                  <a:srgbClr val="0070C0"/>
                </a:solidFill>
              </a:rPr>
              <a:t>	</a:t>
            </a:r>
            <a:r>
              <a:rPr lang="zh-TW" altLang="en-US" b="1" dirty="0" smtClean="0">
                <a:solidFill>
                  <a:srgbClr val="0070C0"/>
                </a:solidFill>
              </a:rPr>
              <a:t>爸爸</a:t>
            </a:r>
            <a:endParaRPr lang="en-US" altLang="zh-TW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0070C0"/>
                </a:solidFill>
              </a:rPr>
              <a:t>	</a:t>
            </a:r>
            <a:r>
              <a:rPr lang="zh-TW" altLang="en-US" b="1" dirty="0" smtClean="0">
                <a:solidFill>
                  <a:srgbClr val="0070C0"/>
                </a:solidFill>
              </a:rPr>
              <a:t>天天</a:t>
            </a:r>
            <a:r>
              <a:rPr lang="en-US" altLang="zh-TW" b="1" dirty="0" smtClean="0">
                <a:solidFill>
                  <a:srgbClr val="0070C0"/>
                </a:solidFill>
              </a:rPr>
              <a:t>	</a:t>
            </a: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0070C0"/>
                </a:solidFill>
              </a:rPr>
              <a:t>	</a:t>
            </a:r>
            <a:r>
              <a:rPr lang="zh-TW" altLang="en-US" b="1" dirty="0" smtClean="0">
                <a:solidFill>
                  <a:srgbClr val="0070C0"/>
                </a:solidFill>
              </a:rPr>
              <a:t>大聲</a:t>
            </a:r>
            <a:r>
              <a:rPr lang="en-US" altLang="zh-TW" b="1" dirty="0" smtClean="0">
                <a:solidFill>
                  <a:srgbClr val="0070C0"/>
                </a:solidFill>
              </a:rPr>
              <a:t>	</a:t>
            </a:r>
            <a:endParaRPr lang="en-US" altLang="zh-TW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0070C0"/>
                </a:solidFill>
              </a:rPr>
              <a:t>	</a:t>
            </a:r>
            <a:r>
              <a:rPr lang="zh-TW" altLang="en-US" b="1" dirty="0" smtClean="0">
                <a:solidFill>
                  <a:srgbClr val="0070C0"/>
                </a:solidFill>
              </a:rPr>
              <a:t>歡呼</a:t>
            </a:r>
            <a:r>
              <a:rPr lang="en-US" altLang="zh-TW" b="1" dirty="0" smtClean="0">
                <a:solidFill>
                  <a:srgbClr val="0070C0"/>
                </a:solidFill>
              </a:rPr>
              <a:t>	</a:t>
            </a:r>
            <a:endParaRPr lang="en-US" altLang="zh-TW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0070C0"/>
                </a:solidFill>
              </a:rPr>
              <a:t>	</a:t>
            </a:r>
            <a:r>
              <a:rPr lang="zh-TW" altLang="en-US" b="1" dirty="0" smtClean="0">
                <a:solidFill>
                  <a:srgbClr val="0070C0"/>
                </a:solidFill>
              </a:rPr>
              <a:t>感謝</a:t>
            </a:r>
            <a:endParaRPr lang="en-US" altLang="zh-TW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0070C0"/>
                </a:solidFill>
              </a:rPr>
              <a:t>	</a:t>
            </a:r>
            <a:r>
              <a:rPr lang="zh-TW" altLang="en-US" b="1" dirty="0" smtClean="0">
                <a:solidFill>
                  <a:srgbClr val="0070C0"/>
                </a:solidFill>
              </a:rPr>
              <a:t>好朋友</a:t>
            </a:r>
            <a:r>
              <a:rPr lang="en-US" altLang="zh-TW" b="1" dirty="0" smtClean="0">
                <a:solidFill>
                  <a:srgbClr val="0070C0"/>
                </a:solidFill>
              </a:rPr>
              <a:t>	</a:t>
            </a:r>
            <a:endParaRPr lang="en-US" altLang="zh-TW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244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" y="144571"/>
            <a:ext cx="9144001" cy="652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51720" y="1916832"/>
            <a:ext cx="3888432" cy="41044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3600" b="1" dirty="0" smtClean="0">
                <a:solidFill>
                  <a:srgbClr val="0070C0"/>
                </a:solidFill>
              </a:rPr>
              <a:t> </a:t>
            </a:r>
            <a:r>
              <a:rPr lang="en-US" altLang="zh-TW" sz="3600" b="1" dirty="0">
                <a:solidFill>
                  <a:srgbClr val="0070C0"/>
                </a:solidFill>
              </a:rPr>
              <a:t>	</a:t>
            </a:r>
            <a:r>
              <a:rPr lang="zh-TW" altLang="en-US" sz="3600" b="1" dirty="0" smtClean="0">
                <a:solidFill>
                  <a:srgbClr val="0070C0"/>
                </a:solidFill>
              </a:rPr>
              <a:t>困難</a:t>
            </a:r>
            <a:endParaRPr lang="en-US" altLang="zh-TW" sz="36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sz="3600" b="1" dirty="0" smtClean="0">
                <a:solidFill>
                  <a:srgbClr val="0070C0"/>
                </a:solidFill>
              </a:rPr>
              <a:t>	</a:t>
            </a:r>
            <a:r>
              <a:rPr lang="zh-TW" altLang="en-US" sz="3600" b="1" dirty="0">
                <a:solidFill>
                  <a:srgbClr val="0070C0"/>
                </a:solidFill>
              </a:rPr>
              <a:t>來</a:t>
            </a:r>
            <a:r>
              <a:rPr lang="zh-TW" altLang="en-US" sz="3600" b="1" dirty="0" smtClean="0">
                <a:solidFill>
                  <a:srgbClr val="0070C0"/>
                </a:solidFill>
              </a:rPr>
              <a:t>了</a:t>
            </a:r>
            <a:endParaRPr lang="en-US" altLang="zh-TW" sz="36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sz="3600" b="1" dirty="0" smtClean="0">
                <a:solidFill>
                  <a:srgbClr val="0070C0"/>
                </a:solidFill>
              </a:rPr>
              <a:t>	</a:t>
            </a:r>
            <a:r>
              <a:rPr lang="zh-TW" altLang="en-US" sz="3600" b="1" dirty="0" smtClean="0">
                <a:solidFill>
                  <a:srgbClr val="0070C0"/>
                </a:solidFill>
              </a:rPr>
              <a:t>不</a:t>
            </a:r>
            <a:endParaRPr lang="en-US" altLang="zh-TW" sz="36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sz="3600" b="1" dirty="0">
                <a:solidFill>
                  <a:srgbClr val="0070C0"/>
                </a:solidFill>
              </a:rPr>
              <a:t>	</a:t>
            </a:r>
            <a:r>
              <a:rPr lang="zh-TW" altLang="en-US" sz="3600" b="1" dirty="0" smtClean="0">
                <a:solidFill>
                  <a:srgbClr val="0070C0"/>
                </a:solidFill>
              </a:rPr>
              <a:t>害怕</a:t>
            </a:r>
            <a:endParaRPr lang="en-US" altLang="zh-TW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887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66</Words>
  <Application>Microsoft Office PowerPoint</Application>
  <PresentationFormat>如螢幕大小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讚美的孩子最喜樂 </vt:lpstr>
      <vt:lpstr>投影片 2</vt:lpstr>
      <vt:lpstr>投影片 3</vt:lpstr>
      <vt:lpstr>投影片 4</vt:lpstr>
      <vt:lpstr>投影片 5</vt:lpstr>
      <vt:lpstr>投影片 6</vt:lpstr>
      <vt:lpstr>投影片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讚美的孩子最喜樂</dc:title>
  <dc:creator>Guest</dc:creator>
  <cp:lastModifiedBy>大唐</cp:lastModifiedBy>
  <cp:revision>34</cp:revision>
  <dcterms:created xsi:type="dcterms:W3CDTF">2018-08-13T09:41:00Z</dcterms:created>
  <dcterms:modified xsi:type="dcterms:W3CDTF">2018-09-17T11:14:48Z</dcterms:modified>
</cp:coreProperties>
</file>