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pPr/>
              <a:t>2018/8/15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703807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pPr/>
              <a:t>2018/8/15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76614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pPr/>
              <a:t>2018/8/15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96007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pPr/>
              <a:t>2018/8/15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3476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pPr/>
              <a:t>2018/8/15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04136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pPr/>
              <a:t>2018/8/15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43565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pPr/>
              <a:t>2018/8/15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69363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pPr/>
              <a:t>2018/8/15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10328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pPr/>
              <a:t>2018/8/15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61879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pPr/>
              <a:t>2018/8/15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02420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pPr/>
              <a:t>2018/8/15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79284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B4670-6345-42D3-BAE9-361E2BC9861D}" type="datetimeFigureOut">
              <a:rPr lang="zh-TW" altLang="en-US" smtClean="0"/>
              <a:pPr/>
              <a:t>2018/8/15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B6632-3320-4DDF-925B-2E8A73C251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70427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ãbackground for kid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2594" y="-27384"/>
            <a:ext cx="92012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1847" y="40466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zh-TW" altLang="en-US" sz="6000" b="1" dirty="0" smtClean="0">
                <a:solidFill>
                  <a:srgbClr val="0070C0"/>
                </a:solidFill>
              </a:rPr>
              <a:t>讚美的孩子最喜樂</a:t>
            </a:r>
            <a:r>
              <a:rPr lang="en-US" altLang="zh-TW" sz="6000" b="1" dirty="0" smtClean="0">
                <a:solidFill>
                  <a:srgbClr val="0070C0"/>
                </a:solidFill>
              </a:rPr>
              <a:t/>
            </a:r>
            <a:br>
              <a:rPr lang="en-US" altLang="zh-TW" sz="6000" b="1" dirty="0" smtClean="0">
                <a:solidFill>
                  <a:srgbClr val="0070C0"/>
                </a:solidFill>
              </a:rPr>
            </a:br>
            <a:r>
              <a:rPr lang="en-US" altLang="zh-TW" sz="4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Zàn</a:t>
            </a:r>
            <a:r>
              <a:rPr lang="en-US" altLang="zh-TW" sz="4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4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měi</a:t>
            </a:r>
            <a:r>
              <a:rPr lang="en-US" altLang="zh-TW" sz="4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4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</a:t>
            </a:r>
            <a:r>
              <a:rPr lang="en-US" altLang="zh-TW" sz="4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hái</a:t>
            </a:r>
            <a:r>
              <a:rPr lang="en-US" altLang="zh-TW" sz="4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4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zi</a:t>
            </a:r>
            <a:r>
              <a:rPr lang="en-US" altLang="zh-TW" sz="4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4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zuì</a:t>
            </a:r>
            <a:r>
              <a:rPr lang="en-US" altLang="zh-TW" sz="4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4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xǐ</a:t>
            </a:r>
            <a:r>
              <a:rPr lang="en-US" altLang="zh-TW" sz="4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4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lè</a:t>
            </a:r>
            <a:endParaRPr lang="zh-TW" altLang="en-US" sz="4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585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ãpowerpoint background for kid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7687" y="-27384"/>
            <a:ext cx="9175785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432048"/>
            <a:ext cx="8507288" cy="61653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0070C0"/>
                </a:solidFill>
              </a:rPr>
              <a:t>天</a:t>
            </a:r>
            <a:r>
              <a:rPr lang="zh-TW" altLang="en-US" sz="4800" b="1" dirty="0">
                <a:solidFill>
                  <a:srgbClr val="0070C0"/>
                </a:solidFill>
              </a:rPr>
              <a:t>父爸爸祢愛</a:t>
            </a:r>
            <a:r>
              <a:rPr lang="zh-TW" altLang="en-US" sz="4800" b="1" dirty="0" smtClean="0">
                <a:solidFill>
                  <a:srgbClr val="0070C0"/>
                </a:solidFill>
              </a:rPr>
              <a:t>我</a:t>
            </a:r>
            <a:endParaRPr lang="en-US" altLang="zh-TW" sz="4800" b="1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altLang="zh-TW" sz="4000" dirty="0" err="1"/>
              <a:t>Tiān</a:t>
            </a:r>
            <a:r>
              <a:rPr lang="en-US" altLang="zh-TW" sz="4000" dirty="0"/>
              <a:t> </a:t>
            </a:r>
            <a:r>
              <a:rPr lang="en-US" altLang="zh-TW" sz="4000" dirty="0" err="1"/>
              <a:t>fù</a:t>
            </a:r>
            <a:r>
              <a:rPr lang="en-US" altLang="zh-TW" sz="4000" dirty="0"/>
              <a:t> </a:t>
            </a:r>
            <a:r>
              <a:rPr lang="en-US" altLang="zh-TW" sz="4000" dirty="0" err="1" smtClean="0"/>
              <a:t>bà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ba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nǐ</a:t>
            </a:r>
            <a:r>
              <a:rPr lang="en-US" altLang="zh-TW" sz="4000" dirty="0" smtClean="0"/>
              <a:t> </a:t>
            </a:r>
            <a:r>
              <a:rPr lang="en-US" altLang="zh-TW" sz="4000" dirty="0" err="1"/>
              <a:t>ài</a:t>
            </a:r>
            <a:r>
              <a:rPr lang="en-US" altLang="zh-TW" sz="4000" dirty="0"/>
              <a:t> </a:t>
            </a:r>
            <a:r>
              <a:rPr lang="en-US" altLang="zh-TW" sz="4000" dirty="0" err="1"/>
              <a:t>wǒ</a:t>
            </a:r>
            <a:r>
              <a:rPr lang="en-US" altLang="zh-TW" sz="4800" dirty="0" smtClean="0"/>
              <a:t/>
            </a:r>
            <a:br>
              <a:rPr lang="en-US" altLang="zh-TW" sz="4800" dirty="0" smtClean="0"/>
            </a:br>
            <a:r>
              <a:rPr lang="zh-TW" altLang="en-US" sz="4800" b="1" dirty="0" smtClean="0">
                <a:solidFill>
                  <a:srgbClr val="0070C0"/>
                </a:solidFill>
              </a:rPr>
              <a:t>我</a:t>
            </a:r>
            <a:r>
              <a:rPr lang="zh-TW" altLang="en-US" sz="4800" b="1" dirty="0">
                <a:solidFill>
                  <a:srgbClr val="0070C0"/>
                </a:solidFill>
              </a:rPr>
              <a:t>要天天讚美</a:t>
            </a:r>
            <a:r>
              <a:rPr lang="zh-TW" altLang="en-US" sz="4800" b="1" dirty="0" smtClean="0">
                <a:solidFill>
                  <a:srgbClr val="0070C0"/>
                </a:solidFill>
              </a:rPr>
              <a:t>祢</a:t>
            </a:r>
            <a:endParaRPr lang="en-US" altLang="zh-TW" sz="4800" b="1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altLang="zh-TW" dirty="0" err="1" smtClean="0"/>
              <a:t>wǒ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yào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tiān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tiān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zàn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měi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nǐ</a:t>
            </a:r>
            <a:r>
              <a:rPr lang="en-US" altLang="zh-TW" sz="4800" dirty="0" smtClean="0"/>
              <a:t/>
            </a:r>
            <a:br>
              <a:rPr lang="en-US" altLang="zh-TW" sz="4800" dirty="0" smtClean="0"/>
            </a:br>
            <a:r>
              <a:rPr lang="zh-TW" altLang="en-US" sz="4800" b="1" dirty="0" smtClean="0">
                <a:solidFill>
                  <a:srgbClr val="0070C0"/>
                </a:solidFill>
              </a:rPr>
              <a:t>大聲</a:t>
            </a:r>
            <a:r>
              <a:rPr lang="zh-TW" altLang="en-US" sz="4800" b="1" dirty="0">
                <a:solidFill>
                  <a:srgbClr val="0070C0"/>
                </a:solidFill>
              </a:rPr>
              <a:t>歡呼感謝</a:t>
            </a:r>
            <a:r>
              <a:rPr lang="zh-TW" altLang="en-US" sz="4800" b="1" dirty="0" smtClean="0">
                <a:solidFill>
                  <a:srgbClr val="0070C0"/>
                </a:solidFill>
              </a:rPr>
              <a:t>祢</a:t>
            </a:r>
            <a:endParaRPr lang="en-US" altLang="zh-TW" sz="4800" b="1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altLang="zh-TW" dirty="0" err="1" smtClean="0"/>
              <a:t>dà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shēng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huān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hū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gǎn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xiè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nǐ</a:t>
            </a:r>
            <a:r>
              <a:rPr lang="zh-TW" altLang="en-US" b="1" dirty="0">
                <a:solidFill>
                  <a:srgbClr val="0070C0"/>
                </a:solidFill>
              </a:rPr>
              <a:t/>
            </a:r>
            <a:br>
              <a:rPr lang="zh-TW" altLang="en-US" b="1" dirty="0">
                <a:solidFill>
                  <a:srgbClr val="0070C0"/>
                </a:solidFill>
              </a:rPr>
            </a:br>
            <a:r>
              <a:rPr lang="zh-TW" altLang="en-US" sz="4800" b="1" dirty="0">
                <a:solidFill>
                  <a:srgbClr val="0070C0"/>
                </a:solidFill>
              </a:rPr>
              <a:t>天天來愛</a:t>
            </a:r>
            <a:r>
              <a:rPr lang="zh-TW" altLang="en-US" sz="4800" b="1" dirty="0" smtClean="0">
                <a:solidFill>
                  <a:srgbClr val="0070C0"/>
                </a:solidFill>
              </a:rPr>
              <a:t>祢</a:t>
            </a:r>
            <a:endParaRPr lang="en-US" altLang="zh-TW" sz="4800" b="1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altLang="zh-TW" sz="3600" dirty="0" err="1" smtClean="0"/>
              <a:t>Tiān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tiān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lái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ài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nǐ</a:t>
            </a:r>
            <a:endParaRPr lang="zh-TW" altLang="en-US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609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ãpowerpoint background for kid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4"/>
            <a:ext cx="915134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2910" y="1000108"/>
            <a:ext cx="4786346" cy="2928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800" b="1" dirty="0" smtClean="0">
                <a:solidFill>
                  <a:srgbClr val="FF0000"/>
                </a:solidFill>
              </a:rPr>
              <a:t>耶穌是我好朋友</a:t>
            </a:r>
            <a:endParaRPr lang="en-US" altLang="zh-TW" sz="4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err="1" smtClean="0"/>
              <a:t>Yē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sū</a:t>
            </a:r>
            <a:r>
              <a:rPr lang="en-US" altLang="zh-TW" dirty="0" smtClean="0"/>
              <a:t> </a:t>
            </a:r>
            <a:r>
              <a:rPr lang="en-US" altLang="zh-TW" dirty="0" err="1"/>
              <a:t>shì</a:t>
            </a:r>
            <a:r>
              <a:rPr lang="en-US" altLang="zh-TW" dirty="0"/>
              <a:t> </a:t>
            </a:r>
            <a:r>
              <a:rPr lang="en-US" altLang="zh-TW" dirty="0" err="1"/>
              <a:t>wǒ</a:t>
            </a:r>
            <a:r>
              <a:rPr lang="en-US" altLang="zh-TW" dirty="0"/>
              <a:t> </a:t>
            </a:r>
            <a:r>
              <a:rPr lang="en-US" altLang="zh-TW" dirty="0" err="1"/>
              <a:t>hǎo</a:t>
            </a:r>
            <a:r>
              <a:rPr lang="en-US" altLang="zh-TW" dirty="0"/>
              <a:t> </a:t>
            </a:r>
            <a:r>
              <a:rPr lang="en-US" altLang="zh-TW" dirty="0" err="1" smtClean="0"/>
              <a:t>péng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yǒu</a:t>
            </a:r>
            <a:r>
              <a:rPr lang="zh-TW" altLang="en-US" sz="3900" dirty="0"/>
              <a:t/>
            </a:r>
            <a:br>
              <a:rPr lang="zh-TW" altLang="en-US" sz="3900" dirty="0"/>
            </a:br>
            <a:r>
              <a:rPr lang="zh-TW" altLang="en-US" sz="4800" b="1" dirty="0" smtClean="0">
                <a:solidFill>
                  <a:srgbClr val="FF0000"/>
                </a:solidFill>
              </a:rPr>
              <a:t>我要天天</a:t>
            </a:r>
            <a:r>
              <a:rPr lang="zh-TW" altLang="en-US" sz="4800" b="1" dirty="0" smtClean="0">
                <a:solidFill>
                  <a:srgbClr val="FF0000"/>
                </a:solidFill>
              </a:rPr>
              <a:t>讚美祢</a:t>
            </a:r>
            <a:endParaRPr lang="en-US" altLang="zh-TW" sz="4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err="1" smtClean="0"/>
              <a:t>wǒ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yào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tiān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tiān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zàn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měi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nǐ</a:t>
            </a:r>
            <a:endParaRPr lang="zh-TW" altLang="en-US" sz="3600" b="1" dirty="0" smtClean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3714776" y="3500438"/>
            <a:ext cx="5000628" cy="3000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TW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困難來了不害怕</a:t>
            </a: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Kùn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nán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lái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liǎo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bù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hài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pà</a:t>
            </a: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TW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天天來愛祢</a:t>
            </a:r>
            <a:endParaRPr lang="en-US" altLang="zh-TW" sz="4800" b="1" dirty="0" smtClean="0">
              <a:solidFill>
                <a:srgbClr val="FF0000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Tiān</a:t>
            </a:r>
            <a:r>
              <a:rPr kumimoji="0" lang="en-US" altLang="zh-TW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tiān</a:t>
            </a:r>
            <a:r>
              <a:rPr kumimoji="0" lang="en-US" altLang="zh-TW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lái</a:t>
            </a:r>
            <a:r>
              <a:rPr kumimoji="0" lang="en-US" altLang="zh-TW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ài</a:t>
            </a:r>
            <a:r>
              <a:rPr kumimoji="0" lang="en-US" altLang="zh-TW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nǐ</a:t>
            </a:r>
            <a:endParaRPr kumimoji="0" lang="zh-TW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639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ãbackground for kid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980728"/>
            <a:ext cx="8435281" cy="41044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FF0000"/>
                </a:solidFill>
              </a:rPr>
              <a:t>啦啦啦啦啦 啦啦啦</a:t>
            </a:r>
            <a:endParaRPr lang="en-US" altLang="zh-TW" sz="60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FF0000"/>
                </a:solidFill>
              </a:rPr>
              <a:t>啦啦啦啦啦 啦啦啦</a:t>
            </a:r>
            <a:endParaRPr lang="en-US" altLang="zh-TW" sz="60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FF0000"/>
                </a:solidFill>
              </a:rPr>
              <a:t>讚美的孩子最喜樂</a:t>
            </a:r>
            <a:endParaRPr lang="en-US" altLang="zh-TW" sz="60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zh-TW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Zàn</a:t>
            </a:r>
            <a:r>
              <a:rPr lang="en-US" altLang="zh-TW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měi</a:t>
            </a:r>
            <a:r>
              <a:rPr lang="en-US" altLang="zh-TW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altLang="zh-TW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hái</a:t>
            </a:r>
            <a:r>
              <a:rPr lang="en-US" altLang="zh-TW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zi</a:t>
            </a:r>
            <a:r>
              <a:rPr lang="en-US" altLang="zh-TW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zuì</a:t>
            </a:r>
            <a:r>
              <a:rPr lang="en-US" altLang="zh-TW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xǐ</a:t>
            </a:r>
            <a:r>
              <a:rPr lang="en-US" altLang="zh-TW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lè</a:t>
            </a:r>
            <a:endParaRPr lang="zh-TW" altLang="en-US" sz="4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15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718"/>
          <a:stretch/>
        </p:blipFill>
        <p:spPr>
          <a:xfrm>
            <a:off x="5109" y="0"/>
            <a:ext cx="9138891" cy="6885384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4414" y="1434525"/>
            <a:ext cx="6099020" cy="36375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zh-TW" b="1" dirty="0">
                <a:solidFill>
                  <a:srgbClr val="0070C0"/>
                </a:solidFill>
              </a:rPr>
              <a:t>	</a:t>
            </a:r>
            <a:r>
              <a:rPr lang="zh-TW" altLang="en-US" b="1" dirty="0" smtClean="0">
                <a:solidFill>
                  <a:srgbClr val="0070C0"/>
                </a:solidFill>
              </a:rPr>
              <a:t>愛</a:t>
            </a:r>
            <a:r>
              <a:rPr lang="en-US" altLang="zh-TW" b="1" dirty="0" smtClean="0">
                <a:solidFill>
                  <a:srgbClr val="0070C0"/>
                </a:solidFill>
              </a:rPr>
              <a:t>	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TW" dirty="0" err="1" smtClean="0"/>
              <a:t>ài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zh-TW" altLang="en-US" b="1" dirty="0" smtClean="0">
                <a:solidFill>
                  <a:srgbClr val="0070C0"/>
                </a:solidFill>
              </a:rPr>
              <a:t>最</a:t>
            </a:r>
            <a:r>
              <a:rPr lang="en-US" altLang="zh-TW" b="1" dirty="0" smtClean="0">
                <a:solidFill>
                  <a:srgbClr val="0070C0"/>
                </a:solidFill>
              </a:rPr>
              <a:t>	 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TW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zuì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zh-TW" altLang="en-US" b="1" dirty="0" smtClean="0">
                <a:solidFill>
                  <a:srgbClr val="0070C0"/>
                </a:solidFill>
              </a:rPr>
              <a:t>讚美</a:t>
            </a:r>
            <a:r>
              <a:rPr lang="en-US" altLang="zh-TW" b="1" dirty="0" smtClean="0">
                <a:solidFill>
                  <a:srgbClr val="0070C0"/>
                </a:solidFill>
              </a:rPr>
              <a:t> 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TW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Zàn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měi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zh-TW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0070C0"/>
                </a:solidFill>
              </a:rPr>
              <a:t>	</a:t>
            </a:r>
            <a:r>
              <a:rPr lang="zh-TW" altLang="en-US" b="1" dirty="0" smtClean="0">
                <a:solidFill>
                  <a:srgbClr val="0070C0"/>
                </a:solidFill>
              </a:rPr>
              <a:t>孩子</a:t>
            </a:r>
            <a:r>
              <a:rPr lang="en-US" altLang="zh-TW" b="1" dirty="0" smtClean="0">
                <a:solidFill>
                  <a:srgbClr val="0070C0"/>
                </a:solidFill>
              </a:rPr>
              <a:t>  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TW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hái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zi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0070C0"/>
                </a:solidFill>
              </a:rPr>
              <a:t>	</a:t>
            </a:r>
            <a:r>
              <a:rPr lang="zh-TW" altLang="en-US" b="1" dirty="0" smtClean="0">
                <a:solidFill>
                  <a:srgbClr val="0070C0"/>
                </a:solidFill>
              </a:rPr>
              <a:t>喜樂</a:t>
            </a:r>
            <a:r>
              <a:rPr lang="en-US" altLang="zh-TW" b="1" dirty="0" smtClean="0">
                <a:solidFill>
                  <a:srgbClr val="0070C0"/>
                </a:solidFill>
              </a:rPr>
              <a:t>	 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TW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xǐ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lè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zh-TW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 b="1" dirty="0" smtClean="0">
                <a:solidFill>
                  <a:srgbClr val="0070C0"/>
                </a:solidFill>
              </a:rPr>
              <a:t>	</a:t>
            </a:r>
            <a:r>
              <a:rPr lang="zh-TW" altLang="en-US" b="1" dirty="0" smtClean="0">
                <a:solidFill>
                  <a:srgbClr val="0070C0"/>
                </a:solidFill>
              </a:rPr>
              <a:t>天父</a:t>
            </a:r>
            <a:r>
              <a:rPr lang="en-US" altLang="zh-TW" sz="2800" b="1" dirty="0" smtClean="0">
                <a:solidFill>
                  <a:srgbClr val="0070C0"/>
                </a:solidFill>
              </a:rPr>
              <a:t>	</a:t>
            </a:r>
            <a:r>
              <a:rPr lang="en-US" altLang="zh-TW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TW" sz="2800" dirty="0" err="1" smtClean="0"/>
              <a:t>Tiān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fù</a:t>
            </a:r>
            <a:r>
              <a:rPr lang="en-US" altLang="zh-TW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zh-TW" sz="28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68330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7169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13384" y="1556792"/>
            <a:ext cx="7211144" cy="47091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zh-TW" b="1" dirty="0">
                <a:solidFill>
                  <a:srgbClr val="0070C0"/>
                </a:solidFill>
              </a:rPr>
              <a:t>	</a:t>
            </a:r>
            <a:r>
              <a:rPr lang="zh-TW" altLang="en-US" b="1" dirty="0" smtClean="0">
                <a:solidFill>
                  <a:srgbClr val="0070C0"/>
                </a:solidFill>
              </a:rPr>
              <a:t>爸爸  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TW" dirty="0" err="1" smtClean="0"/>
              <a:t>bà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ba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zh-TW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0070C0"/>
                </a:solidFill>
              </a:rPr>
              <a:t>	</a:t>
            </a:r>
            <a:r>
              <a:rPr lang="zh-TW" altLang="en-US" b="1" dirty="0" smtClean="0">
                <a:solidFill>
                  <a:srgbClr val="0070C0"/>
                </a:solidFill>
              </a:rPr>
              <a:t>天天</a:t>
            </a:r>
            <a:r>
              <a:rPr lang="en-US" altLang="zh-TW" b="1" dirty="0" smtClean="0">
                <a:solidFill>
                  <a:srgbClr val="0070C0"/>
                </a:solidFill>
              </a:rPr>
              <a:t>	 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TW" dirty="0" err="1" smtClean="0"/>
              <a:t>tiān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tiān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0070C0"/>
                </a:solidFill>
              </a:rPr>
              <a:t>	</a:t>
            </a:r>
            <a:r>
              <a:rPr lang="zh-TW" altLang="en-US" b="1" dirty="0" smtClean="0">
                <a:solidFill>
                  <a:srgbClr val="0070C0"/>
                </a:solidFill>
              </a:rPr>
              <a:t>大聲</a:t>
            </a:r>
            <a:r>
              <a:rPr lang="en-US" altLang="zh-TW" b="1" dirty="0" smtClean="0">
                <a:solidFill>
                  <a:srgbClr val="0070C0"/>
                </a:solidFill>
              </a:rPr>
              <a:t>	 </a:t>
            </a:r>
            <a:r>
              <a:rPr lang="en-US" altLang="zh-TW" dirty="0"/>
              <a:t>(</a:t>
            </a:r>
            <a:r>
              <a:rPr lang="en-US" altLang="zh-TW" dirty="0" err="1" smtClean="0"/>
              <a:t>dà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shēng</a:t>
            </a:r>
            <a:r>
              <a:rPr lang="en-US" altLang="zh-TW" dirty="0"/>
              <a:t>)</a:t>
            </a:r>
            <a:endParaRPr lang="en-US" altLang="zh-TW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0070C0"/>
                </a:solidFill>
              </a:rPr>
              <a:t>	</a:t>
            </a:r>
            <a:r>
              <a:rPr lang="zh-TW" altLang="en-US" b="1" dirty="0" smtClean="0">
                <a:solidFill>
                  <a:srgbClr val="0070C0"/>
                </a:solidFill>
              </a:rPr>
              <a:t>歡呼</a:t>
            </a:r>
            <a:r>
              <a:rPr lang="en-US" altLang="zh-TW" b="1" dirty="0" smtClean="0">
                <a:solidFill>
                  <a:srgbClr val="0070C0"/>
                </a:solidFill>
              </a:rPr>
              <a:t>	 </a:t>
            </a:r>
            <a:r>
              <a:rPr lang="en-US" altLang="zh-TW" dirty="0"/>
              <a:t>(</a:t>
            </a:r>
            <a:r>
              <a:rPr lang="en-US" altLang="zh-TW" dirty="0" err="1" smtClean="0"/>
              <a:t>huān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hū</a:t>
            </a:r>
            <a:r>
              <a:rPr lang="en-US" altLang="zh-TW" dirty="0" smtClean="0"/>
              <a:t>)</a:t>
            </a:r>
            <a:endParaRPr lang="en-US" altLang="zh-TW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0070C0"/>
                </a:solidFill>
              </a:rPr>
              <a:t>	</a:t>
            </a:r>
            <a:r>
              <a:rPr lang="zh-TW" altLang="en-US" b="1" dirty="0" smtClean="0">
                <a:solidFill>
                  <a:srgbClr val="0070C0"/>
                </a:solidFill>
              </a:rPr>
              <a:t>感謝  </a:t>
            </a:r>
            <a:r>
              <a:rPr lang="en-US" altLang="zh-TW" dirty="0"/>
              <a:t>(</a:t>
            </a:r>
            <a:r>
              <a:rPr lang="en-US" altLang="zh-TW" dirty="0" err="1"/>
              <a:t>g</a:t>
            </a:r>
            <a:r>
              <a:rPr lang="en-US" altLang="zh-TW" dirty="0" err="1" smtClean="0"/>
              <a:t>ǎn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xiè</a:t>
            </a:r>
            <a:r>
              <a:rPr lang="en-US" altLang="zh-TW" dirty="0" smtClean="0"/>
              <a:t>)</a:t>
            </a:r>
            <a:endParaRPr lang="en-US" altLang="zh-TW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0070C0"/>
                </a:solidFill>
              </a:rPr>
              <a:t>	</a:t>
            </a:r>
            <a:r>
              <a:rPr lang="zh-TW" altLang="en-US" b="1" dirty="0" smtClean="0">
                <a:solidFill>
                  <a:srgbClr val="0070C0"/>
                </a:solidFill>
              </a:rPr>
              <a:t>好朋友</a:t>
            </a:r>
            <a:r>
              <a:rPr lang="en-US" altLang="zh-TW" b="1" dirty="0" smtClean="0">
                <a:solidFill>
                  <a:srgbClr val="0070C0"/>
                </a:solidFill>
              </a:rPr>
              <a:t>	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hǎo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péng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yǒu</a:t>
            </a:r>
            <a:r>
              <a:rPr lang="en-US" altLang="zh-TW" dirty="0" smtClean="0"/>
              <a:t>)</a:t>
            </a:r>
            <a:endParaRPr lang="en-US" altLang="zh-TW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244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" y="144571"/>
            <a:ext cx="9144001" cy="652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51720" y="1916832"/>
            <a:ext cx="3888432" cy="41044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3600" b="1" dirty="0" smtClean="0">
                <a:solidFill>
                  <a:srgbClr val="0070C0"/>
                </a:solidFill>
              </a:rPr>
              <a:t> </a:t>
            </a:r>
            <a:r>
              <a:rPr lang="en-US" altLang="zh-TW" sz="3600" b="1" dirty="0">
                <a:solidFill>
                  <a:srgbClr val="0070C0"/>
                </a:solidFill>
              </a:rPr>
              <a:t>	</a:t>
            </a:r>
            <a:r>
              <a:rPr lang="zh-TW" altLang="en-US" sz="3600" b="1" dirty="0" smtClean="0">
                <a:solidFill>
                  <a:srgbClr val="0070C0"/>
                </a:solidFill>
              </a:rPr>
              <a:t>困難</a:t>
            </a:r>
            <a:r>
              <a:rPr lang="en-US" altLang="zh-TW" sz="3600" b="1" dirty="0">
                <a:solidFill>
                  <a:srgbClr val="FF0000"/>
                </a:solidFill>
              </a:rPr>
              <a:t> </a:t>
            </a:r>
            <a:r>
              <a:rPr lang="en-US" altLang="zh-TW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TW" sz="3600" dirty="0" err="1" smtClean="0"/>
              <a:t>Kùn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nán</a:t>
            </a:r>
            <a:r>
              <a:rPr lang="en-US" altLang="zh-TW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zh-TW" sz="36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sz="3600" b="1" dirty="0" smtClean="0">
                <a:solidFill>
                  <a:srgbClr val="0070C0"/>
                </a:solidFill>
              </a:rPr>
              <a:t>	</a:t>
            </a:r>
            <a:r>
              <a:rPr lang="zh-TW" altLang="en-US" sz="3600" b="1" dirty="0">
                <a:solidFill>
                  <a:srgbClr val="0070C0"/>
                </a:solidFill>
              </a:rPr>
              <a:t>來</a:t>
            </a:r>
            <a:r>
              <a:rPr lang="zh-TW" altLang="en-US" sz="3600" b="1" dirty="0" smtClean="0">
                <a:solidFill>
                  <a:srgbClr val="0070C0"/>
                </a:solidFill>
              </a:rPr>
              <a:t>了</a:t>
            </a:r>
            <a:r>
              <a:rPr lang="en-US" altLang="zh-TW" sz="3600" b="1" dirty="0">
                <a:solidFill>
                  <a:srgbClr val="FF0000"/>
                </a:solidFill>
              </a:rPr>
              <a:t> </a:t>
            </a:r>
            <a:r>
              <a:rPr lang="en-US" altLang="zh-TW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TW" sz="3600" dirty="0" err="1" smtClean="0"/>
              <a:t>lái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liǎo</a:t>
            </a:r>
            <a:r>
              <a:rPr lang="en-US" altLang="zh-TW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zh-TW" sz="36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sz="3600" b="1" dirty="0" smtClean="0">
                <a:solidFill>
                  <a:srgbClr val="0070C0"/>
                </a:solidFill>
              </a:rPr>
              <a:t>	</a:t>
            </a:r>
            <a:r>
              <a:rPr lang="zh-TW" altLang="en-US" sz="3600" b="1" dirty="0" smtClean="0">
                <a:solidFill>
                  <a:srgbClr val="0070C0"/>
                </a:solidFill>
              </a:rPr>
              <a:t>不</a:t>
            </a:r>
            <a:r>
              <a:rPr lang="en-US" altLang="zh-TW" sz="3600" b="1" dirty="0" smtClean="0">
                <a:solidFill>
                  <a:srgbClr val="0070C0"/>
                </a:solidFill>
              </a:rPr>
              <a:t>	</a:t>
            </a:r>
            <a:r>
              <a:rPr lang="en-US" altLang="zh-TW" sz="3600" dirty="0" smtClean="0"/>
              <a:t> (</a:t>
            </a:r>
            <a:r>
              <a:rPr lang="en-US" altLang="zh-TW" sz="3600" dirty="0" err="1" smtClean="0"/>
              <a:t>bù</a:t>
            </a:r>
            <a:r>
              <a:rPr lang="en-US" altLang="zh-TW" sz="3600" dirty="0" smtClean="0"/>
              <a:t>)</a:t>
            </a:r>
            <a:endParaRPr lang="en-US" altLang="zh-TW" sz="36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sz="3600" b="1" dirty="0">
                <a:solidFill>
                  <a:srgbClr val="0070C0"/>
                </a:solidFill>
              </a:rPr>
              <a:t>	</a:t>
            </a:r>
            <a:r>
              <a:rPr lang="zh-TW" altLang="en-US" sz="3600" b="1" dirty="0" smtClean="0">
                <a:solidFill>
                  <a:srgbClr val="0070C0"/>
                </a:solidFill>
              </a:rPr>
              <a:t>害怕</a:t>
            </a:r>
            <a:r>
              <a:rPr lang="en-US" altLang="zh-TW" sz="3600" b="1" dirty="0">
                <a:solidFill>
                  <a:srgbClr val="0070C0"/>
                </a:solidFill>
              </a:rPr>
              <a:t> </a:t>
            </a:r>
            <a:r>
              <a:rPr lang="en-US" altLang="zh-TW" sz="3600" b="1" dirty="0" smtClean="0">
                <a:solidFill>
                  <a:srgbClr val="0070C0"/>
                </a:solidFill>
              </a:rPr>
              <a:t> </a:t>
            </a:r>
            <a:r>
              <a:rPr lang="en-US" altLang="zh-TW" sz="3600" dirty="0" smtClean="0"/>
              <a:t>(</a:t>
            </a:r>
            <a:r>
              <a:rPr lang="en-US" altLang="zh-TW" sz="3600" dirty="0" err="1" smtClean="0"/>
              <a:t>hài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pà</a:t>
            </a:r>
            <a:r>
              <a:rPr lang="en-US" altLang="zh-TW" sz="3600" dirty="0" smtClean="0"/>
              <a:t>)</a:t>
            </a:r>
            <a:endParaRPr lang="en-US" altLang="zh-TW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887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73</Words>
  <Application>Microsoft Office PowerPoint</Application>
  <PresentationFormat>如螢幕大小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讚美的孩子最喜樂 Zàn měi de hái zi zuì xǐ lè</vt:lpstr>
      <vt:lpstr>投影片 2</vt:lpstr>
      <vt:lpstr>投影片 3</vt:lpstr>
      <vt:lpstr>投影片 4</vt:lpstr>
      <vt:lpstr>投影片 5</vt:lpstr>
      <vt:lpstr>投影片 6</vt:lpstr>
      <vt:lpstr>投影片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讚美的孩子最喜樂</dc:title>
  <dc:creator>Guest</dc:creator>
  <cp:lastModifiedBy>大唐</cp:lastModifiedBy>
  <cp:revision>29</cp:revision>
  <dcterms:created xsi:type="dcterms:W3CDTF">2018-08-13T09:41:00Z</dcterms:created>
  <dcterms:modified xsi:type="dcterms:W3CDTF">2018-08-15T11:15:59Z</dcterms:modified>
</cp:coreProperties>
</file>