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313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003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894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7608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0521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9599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470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2067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067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201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9088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56F11-2A2E-40F5-B88D-0B9FAEE52B04}" type="datetimeFigureOut">
              <a:rPr lang="zh-TW" altLang="en-US" smtClean="0"/>
              <a:pPr/>
              <a:t>2018/11/23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9CE4-003C-41D5-8A98-B048553BD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438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10"/>
            <a:ext cx="9157059" cy="6869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聖誕老公公</a:t>
            </a:r>
            <a:endParaRPr lang="zh-TW" altLang="en-US" sz="6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8129" y="3284984"/>
            <a:ext cx="6400800" cy="1752600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s</a:t>
            </a:r>
            <a:r>
              <a:rPr lang="en-US" altLang="zh-TW" b="1" dirty="0" err="1" smtClean="0">
                <a:solidFill>
                  <a:schemeClr val="tx1"/>
                </a:solidFill>
              </a:rPr>
              <a:t>hèng</a:t>
            </a:r>
            <a:r>
              <a:rPr lang="en-US" altLang="zh-TW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dàn</a:t>
            </a:r>
            <a:r>
              <a:rPr lang="en-US" altLang="zh-TW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lǎo</a:t>
            </a:r>
            <a:r>
              <a:rPr lang="en-US" altLang="zh-TW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gōng</a:t>
            </a:r>
            <a:r>
              <a:rPr lang="en-US" altLang="zh-TW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err="1">
                <a:solidFill>
                  <a:schemeClr val="tx1"/>
                </a:solidFill>
              </a:rPr>
              <a:t>gōng</a:t>
            </a:r>
            <a:endParaRPr lang="en-US" altLang="zh-CN" b="1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6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47" y="2357"/>
            <a:ext cx="8885635" cy="69127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沒有聖誕老公公</a:t>
            </a:r>
            <a:endParaRPr lang="en-US" altLang="zh-TW" sz="60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000" dirty="0" smtClean="0"/>
              <a:t>                     </a:t>
            </a:r>
            <a:r>
              <a:rPr lang="en-US" altLang="zh-TW" sz="3000" dirty="0" err="1" smtClean="0"/>
              <a:t>méi</a:t>
            </a:r>
            <a:r>
              <a:rPr lang="en-US" altLang="zh-TW" sz="3000" dirty="0" smtClean="0"/>
              <a:t>  </a:t>
            </a:r>
            <a:r>
              <a:rPr lang="en-US" altLang="zh-TW" sz="3000" dirty="0" err="1" smtClean="0"/>
              <a:t>yǒu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shèng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dàn</a:t>
            </a:r>
            <a:r>
              <a:rPr lang="en-US" altLang="zh-TW" sz="3000" dirty="0" smtClean="0"/>
              <a:t>  </a:t>
            </a:r>
            <a:r>
              <a:rPr lang="en-US" altLang="zh-TW" sz="3000" dirty="0" err="1" smtClean="0"/>
              <a:t>lǎo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gōng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gōng</a:t>
            </a:r>
            <a:endParaRPr lang="zh-TW" altLang="en-US" sz="3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只有愛</a:t>
            </a:r>
            <a:r>
              <a:rPr lang="zh-TW" altLang="en-US" sz="60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我的主</a:t>
            </a: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耶穌</a:t>
            </a:r>
            <a:endParaRPr lang="en-US" altLang="zh-TW" sz="60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600" dirty="0" smtClean="0"/>
              <a:t>              </a:t>
            </a:r>
            <a:r>
              <a:rPr lang="en-US" altLang="zh-TW" sz="3000" dirty="0" err="1" smtClean="0"/>
              <a:t>zhǐ</a:t>
            </a: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yǒu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ài</a:t>
            </a:r>
            <a:r>
              <a:rPr lang="en-US" altLang="zh-TW" sz="3000" dirty="0" smtClean="0"/>
              <a:t>     </a:t>
            </a:r>
            <a:r>
              <a:rPr lang="en-US" altLang="zh-TW" sz="3000" dirty="0" err="1" smtClean="0"/>
              <a:t>wǒ</a:t>
            </a:r>
            <a:r>
              <a:rPr lang="en-US" altLang="zh-TW" sz="3000" dirty="0" smtClean="0"/>
              <a:t>    de    </a:t>
            </a:r>
            <a:r>
              <a:rPr lang="en-US" altLang="zh-TW" sz="3000" dirty="0" err="1" smtClean="0"/>
              <a:t>zhǔ</a:t>
            </a: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yē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sū</a:t>
            </a:r>
            <a:endParaRPr lang="zh-TW" altLang="en-US" sz="3000" dirty="0" smtClean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賜</a:t>
            </a:r>
            <a:r>
              <a:rPr lang="zh-TW" altLang="en-US" sz="60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給</a:t>
            </a: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我 喜</a:t>
            </a:r>
            <a:r>
              <a:rPr lang="zh-TW" altLang="en-US" sz="60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樂</a:t>
            </a: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平安</a:t>
            </a:r>
            <a:endParaRPr lang="en-US" altLang="zh-TW" sz="60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000" dirty="0" smtClean="0"/>
              <a:t>                    </a:t>
            </a:r>
            <a:r>
              <a:rPr lang="en-US" altLang="zh-TW" sz="3000" dirty="0" err="1" smtClean="0"/>
              <a:t>cì</a:t>
            </a:r>
            <a:r>
              <a:rPr lang="en-US" altLang="zh-TW" sz="3000" dirty="0" smtClean="0"/>
              <a:t>     </a:t>
            </a:r>
            <a:r>
              <a:rPr lang="en-US" altLang="zh-TW" sz="3000" dirty="0" err="1" smtClean="0"/>
              <a:t>gěi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wǒ</a:t>
            </a:r>
            <a:r>
              <a:rPr lang="en-US" altLang="zh-TW" sz="3000" dirty="0" smtClean="0"/>
              <a:t>         </a:t>
            </a:r>
            <a:r>
              <a:rPr lang="en-US" altLang="zh-TW" sz="3000" dirty="0" err="1" smtClean="0"/>
              <a:t>xǐ</a:t>
            </a:r>
            <a:r>
              <a:rPr lang="en-US" altLang="zh-TW" sz="3000" dirty="0" smtClean="0"/>
              <a:t>      </a:t>
            </a:r>
            <a:r>
              <a:rPr lang="en-US" altLang="zh-TW" sz="3000" dirty="0" err="1" smtClean="0"/>
              <a:t>lè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píng</a:t>
            </a:r>
            <a:r>
              <a:rPr lang="en-US" altLang="zh-TW" sz="3000" dirty="0" smtClean="0"/>
              <a:t>  </a:t>
            </a:r>
            <a:r>
              <a:rPr lang="en-US" altLang="zh-TW" sz="3000" dirty="0" err="1" smtClean="0"/>
              <a:t>ān</a:t>
            </a:r>
            <a:endParaRPr lang="zh-TW" altLang="en-US" sz="3000" dirty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為我們帶來祝福</a:t>
            </a:r>
            <a:endParaRPr lang="en-US" altLang="zh-TW" sz="60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000" dirty="0" smtClean="0"/>
              <a:t>                    </a:t>
            </a:r>
            <a:r>
              <a:rPr lang="en-US" altLang="zh-TW" sz="3000" dirty="0" err="1" smtClean="0"/>
              <a:t>wèi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wǒ</a:t>
            </a:r>
            <a:r>
              <a:rPr lang="en-US" altLang="zh-TW" sz="3000" dirty="0" smtClean="0"/>
              <a:t>   men </a:t>
            </a:r>
            <a:r>
              <a:rPr lang="en-US" altLang="zh-TW" sz="3000" dirty="0" err="1"/>
              <a:t>dài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lái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zhù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fú</a:t>
            </a:r>
            <a:endParaRPr lang="zh-TW" alt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0074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沒有聖誕</a:t>
            </a:r>
            <a:r>
              <a:rPr lang="zh-TW" altLang="en-US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老公公</a:t>
            </a:r>
          </a:p>
          <a:p>
            <a:pPr marL="0" indent="0" algn="ctr">
              <a:buNone/>
            </a:pPr>
            <a:r>
              <a:rPr lang="en-US" altLang="zh-TW" sz="3000" dirty="0" smtClean="0"/>
              <a:t>  </a:t>
            </a:r>
            <a:r>
              <a:rPr lang="en-US" altLang="zh-TW" sz="3000" dirty="0" err="1" smtClean="0"/>
              <a:t>méi</a:t>
            </a:r>
            <a:r>
              <a:rPr lang="en-US" altLang="zh-TW" sz="3000" dirty="0" smtClean="0"/>
              <a:t>  </a:t>
            </a:r>
            <a:r>
              <a:rPr lang="en-US" altLang="zh-TW" sz="3000" dirty="0" err="1" smtClean="0"/>
              <a:t>yǒu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shèng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dàn</a:t>
            </a:r>
            <a:r>
              <a:rPr lang="en-US" altLang="zh-TW" sz="3000" dirty="0" smtClean="0"/>
              <a:t>  </a:t>
            </a:r>
            <a:r>
              <a:rPr lang="en-US" altLang="zh-TW" sz="3000" dirty="0" err="1" smtClean="0"/>
              <a:t>lǎo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gōng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gōng</a:t>
            </a:r>
            <a:r>
              <a:rPr lang="en-US" altLang="zh-TW" sz="3000" dirty="0"/>
              <a:t/>
            </a:r>
            <a:br>
              <a:rPr lang="en-US" altLang="zh-TW" sz="3000" dirty="0"/>
            </a:b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只有</a:t>
            </a:r>
            <a:r>
              <a:rPr lang="zh-TW" altLang="en-US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愛我的主耶</a:t>
            </a: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穌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400050" lvl="1" indent="0">
              <a:buNone/>
            </a:pPr>
            <a:r>
              <a:rPr lang="en-US" altLang="zh-TW" sz="2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   </a:t>
            </a:r>
            <a:r>
              <a:rPr lang="en-US" altLang="zh-TW" sz="2600" dirty="0" err="1" smtClean="0"/>
              <a:t>zhǐ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yǒu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ài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wǒ</a:t>
            </a:r>
            <a:r>
              <a:rPr lang="en-US" altLang="zh-TW" sz="2600" dirty="0" smtClean="0"/>
              <a:t>     de     </a:t>
            </a:r>
            <a:r>
              <a:rPr lang="en-US" altLang="zh-TW" sz="2600" dirty="0" err="1" smtClean="0"/>
              <a:t>zhǔ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yē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sū</a:t>
            </a:r>
            <a:endParaRPr lang="en-US" altLang="zh-TW" sz="2600" dirty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叮</a:t>
            </a:r>
            <a:r>
              <a:rPr lang="zh-TW" altLang="en-US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叮</a:t>
            </a: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噹 叮</a:t>
            </a:r>
            <a:r>
              <a:rPr lang="zh-TW" altLang="en-US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叮噹</a:t>
            </a:r>
          </a:p>
          <a:p>
            <a:pPr marL="400050" lvl="1" indent="0">
              <a:buNone/>
            </a:pPr>
            <a:r>
              <a:rPr lang="en-US" altLang="zh-TW" sz="2600" dirty="0" smtClean="0"/>
              <a:t>                       </a:t>
            </a:r>
            <a:r>
              <a:rPr lang="en-US" altLang="zh-TW" sz="2600" dirty="0" err="1" smtClean="0"/>
              <a:t>dīng</a:t>
            </a:r>
            <a:r>
              <a:rPr lang="en-US" altLang="zh-TW" sz="2600" dirty="0" smtClean="0"/>
              <a:t>   </a:t>
            </a:r>
            <a:r>
              <a:rPr lang="en-US" altLang="zh-TW" sz="2600" dirty="0" err="1" smtClean="0"/>
              <a:t>dīng</a:t>
            </a:r>
            <a:r>
              <a:rPr lang="en-US" altLang="zh-TW" sz="2600" dirty="0" smtClean="0"/>
              <a:t>  </a:t>
            </a:r>
            <a:r>
              <a:rPr lang="en-US" altLang="zh-TW" sz="2600" dirty="0" err="1" smtClean="0"/>
              <a:t>dāng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dīng</a:t>
            </a:r>
            <a:r>
              <a:rPr lang="en-US" altLang="zh-TW" sz="2600" dirty="0" smtClean="0"/>
              <a:t>   </a:t>
            </a:r>
            <a:r>
              <a:rPr lang="en-US" altLang="zh-TW" sz="2600" dirty="0" err="1" smtClean="0"/>
              <a:t>dīng</a:t>
            </a:r>
            <a:r>
              <a:rPr lang="en-US" altLang="zh-TW" sz="2600" dirty="0" smtClean="0"/>
              <a:t>  </a:t>
            </a:r>
            <a:r>
              <a:rPr lang="en-US" altLang="zh-TW" sz="2600" dirty="0" err="1" smtClean="0"/>
              <a:t>dāng</a:t>
            </a:r>
            <a:endParaRPr lang="en-US" altLang="zh-TW" sz="2600" dirty="0"/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</a:t>
            </a:r>
            <a:r>
              <a:rPr lang="zh-TW" altLang="en-US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給</a:t>
            </a: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我們禮物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400050" lvl="1" indent="0">
              <a:buNone/>
            </a:pPr>
            <a:r>
              <a:rPr lang="en-US" altLang="zh-TW" sz="2600" dirty="0" smtClean="0"/>
              <a:t>                      </a:t>
            </a:r>
            <a:r>
              <a:rPr lang="en-US" altLang="zh-TW" sz="2600" dirty="0" err="1" smtClean="0"/>
              <a:t>yē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sū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gěi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wǒ</a:t>
            </a:r>
            <a:r>
              <a:rPr lang="en-US" altLang="zh-TW" sz="2600" dirty="0" smtClean="0"/>
              <a:t>    men     </a:t>
            </a:r>
            <a:r>
              <a:rPr lang="en-US" altLang="zh-TW" sz="2600" dirty="0" err="1" smtClean="0"/>
              <a:t>lǐ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wù</a:t>
            </a:r>
            <a:endParaRPr lang="en-US" altLang="zh-TW" sz="2600" dirty="0"/>
          </a:p>
          <a:p>
            <a:pPr marL="0" indent="0" algn="ctr">
              <a:buNone/>
            </a:pPr>
            <a:endParaRPr lang="zh-TW" altLang="en-US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75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6357" y="428604"/>
            <a:ext cx="8957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聖誕 </a:t>
            </a:r>
            <a:r>
              <a:rPr lang="en-US" altLang="zh-TW" sz="6000" dirty="0" err="1" smtClean="0"/>
              <a:t>shèng</a:t>
            </a:r>
            <a:r>
              <a:rPr lang="en-US" altLang="zh-TW" sz="6000" dirty="0" smtClean="0"/>
              <a:t> </a:t>
            </a:r>
            <a:r>
              <a:rPr lang="en-US" altLang="zh-TW" sz="6000" dirty="0" err="1" smtClean="0"/>
              <a:t>dàn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駕   </a:t>
            </a:r>
            <a:r>
              <a:rPr lang="en-US" altLang="zh-TW" sz="6000" dirty="0" err="1" smtClean="0"/>
              <a:t>jià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麋鹿 </a:t>
            </a:r>
            <a:r>
              <a:rPr lang="en-US" altLang="zh-TW" sz="6000" dirty="0" err="1"/>
              <a:t>mí</a:t>
            </a:r>
            <a:r>
              <a:rPr lang="en-US" altLang="zh-TW" sz="6000" dirty="0"/>
              <a:t> </a:t>
            </a:r>
            <a:r>
              <a:rPr lang="en-US" altLang="zh-TW" sz="6000" dirty="0" err="1" smtClean="0"/>
              <a:t>lù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雪橇 </a:t>
            </a:r>
            <a:r>
              <a:rPr lang="en-US" altLang="zh-TW" sz="6000" dirty="0" err="1"/>
              <a:t>xuě</a:t>
            </a:r>
            <a:r>
              <a:rPr lang="en-US" altLang="zh-TW" sz="6000" dirty="0"/>
              <a:t> </a:t>
            </a:r>
            <a:r>
              <a:rPr lang="en-US" altLang="zh-TW" sz="6000" dirty="0" err="1" smtClean="0"/>
              <a:t>qiāo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空中 </a:t>
            </a:r>
            <a:r>
              <a:rPr lang="en-US" altLang="zh-TW" sz="6000" dirty="0" err="1" smtClean="0"/>
              <a:t>kōng</a:t>
            </a:r>
            <a:r>
              <a:rPr lang="en-US" altLang="zh-TW" sz="6000" dirty="0" smtClean="0"/>
              <a:t> </a:t>
            </a:r>
            <a:r>
              <a:rPr lang="en-US" altLang="zh-TW" sz="6000" dirty="0" err="1"/>
              <a:t>zhōng</a:t>
            </a:r>
            <a:endParaRPr lang="zh-TW" altLang="en-US" sz="6000" dirty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爬   </a:t>
            </a:r>
            <a:r>
              <a:rPr lang="en-US" altLang="zh-TW" sz="6000" dirty="0" err="1" smtClean="0"/>
              <a:t>pá</a:t>
            </a:r>
            <a:endParaRPr lang="en-US" altLang="zh-TW" sz="6000" dirty="0" smtClean="0"/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44" y="642918"/>
            <a:ext cx="3777456" cy="3771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767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2062" y="88531"/>
            <a:ext cx="895764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窗戶 </a:t>
            </a:r>
            <a:r>
              <a:rPr lang="en-US" altLang="zh-TW" sz="6000" dirty="0" err="1" smtClean="0"/>
              <a:t>chuāng</a:t>
            </a:r>
            <a:r>
              <a:rPr lang="en-US" altLang="zh-TW" sz="6000" dirty="0" smtClean="0"/>
              <a:t> </a:t>
            </a:r>
            <a:r>
              <a:rPr lang="en-US" altLang="zh-TW" sz="6000" dirty="0" err="1"/>
              <a:t>hù</a:t>
            </a:r>
            <a:r>
              <a:rPr lang="en-US" altLang="zh-TW" sz="6000" dirty="0"/>
              <a:t> 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煙囪</a:t>
            </a:r>
            <a: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6000" dirty="0" err="1" smtClean="0"/>
              <a:t>yān</a:t>
            </a:r>
            <a:r>
              <a:rPr lang="en-US" altLang="zh-TW" sz="6000" dirty="0" smtClean="0"/>
              <a:t> </a:t>
            </a:r>
            <a:r>
              <a:rPr lang="en-US" altLang="zh-TW" sz="6000" dirty="0" err="1" smtClean="0"/>
              <a:t>cōng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禮物 </a:t>
            </a:r>
            <a:r>
              <a:rPr lang="en-US" altLang="zh-TW" sz="6000" dirty="0" err="1" smtClean="0"/>
              <a:t>lǐ</a:t>
            </a:r>
            <a:r>
              <a:rPr lang="en-US" altLang="zh-TW" sz="6000" dirty="0" smtClean="0"/>
              <a:t> </a:t>
            </a:r>
            <a:r>
              <a:rPr lang="en-US" altLang="zh-TW" sz="6000" dirty="0" err="1" smtClean="0"/>
              <a:t>wù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衝   </a:t>
            </a:r>
            <a:r>
              <a:rPr lang="en-US" altLang="zh-TW" sz="6000" dirty="0" err="1" smtClean="0"/>
              <a:t>chōng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天空 </a:t>
            </a:r>
            <a:r>
              <a:rPr lang="en-US" altLang="zh-TW" sz="6000" dirty="0" err="1"/>
              <a:t>tiān</a:t>
            </a:r>
            <a:r>
              <a:rPr lang="en-US" altLang="zh-TW" sz="6000" dirty="0"/>
              <a:t> </a:t>
            </a:r>
            <a:r>
              <a:rPr lang="en-US" altLang="zh-TW" sz="6000" dirty="0" err="1"/>
              <a:t>kōng</a:t>
            </a:r>
            <a:r>
              <a:rPr lang="en-US" altLang="zh-TW" sz="6000" dirty="0"/>
              <a:t> 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祝福</a:t>
            </a:r>
            <a:r>
              <a:rPr lang="en-US" altLang="zh-TW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6000" dirty="0" err="1"/>
              <a:t>zhù</a:t>
            </a:r>
            <a:r>
              <a:rPr lang="en-US" altLang="zh-TW" sz="6000" dirty="0"/>
              <a:t>  </a:t>
            </a:r>
            <a:r>
              <a:rPr lang="en-US" altLang="zh-TW" sz="6000" dirty="0" err="1" smtClean="0"/>
              <a:t>fú</a:t>
            </a:r>
            <a:endParaRPr lang="en-US" altLang="zh-TW" sz="6000" dirty="0"/>
          </a:p>
          <a:p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出現</a:t>
            </a: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6000" dirty="0" err="1"/>
              <a:t>chū</a:t>
            </a:r>
            <a:r>
              <a:rPr lang="en-US" altLang="zh-TW" sz="6000" dirty="0"/>
              <a:t>  </a:t>
            </a:r>
            <a:r>
              <a:rPr lang="en-US" altLang="zh-TW" sz="6000" dirty="0" err="1" smtClean="0"/>
              <a:t>xiàn</a:t>
            </a:r>
            <a:endParaRPr lang="en-US" altLang="zh-TW" sz="6000" dirty="0" smtClean="0"/>
          </a:p>
          <a:p>
            <a:endParaRPr lang="zh-TW" altLang="en-US" sz="6000" dirty="0"/>
          </a:p>
        </p:txBody>
      </p:sp>
      <p:pic>
        <p:nvPicPr>
          <p:cNvPr id="2052" name="Picture 4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2882451" cy="26640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 rot="21229098">
            <a:off x="7473836" y="305874"/>
            <a:ext cx="8640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latin typeface="標楷體" pitchFamily="65" charset="-120"/>
                <a:ea typeface="標楷體" pitchFamily="65" charset="-120"/>
              </a:rPr>
              <a:t>煙囪</a:t>
            </a:r>
            <a:endParaRPr lang="zh-TW" altLang="en-US" sz="23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2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0"/>
            <a:ext cx="89576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聖誕</a:t>
            </a:r>
            <a: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窗戶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駕</a:t>
            </a:r>
            <a: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				</a:t>
            </a:r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煙囪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麋鹿</a:t>
            </a:r>
            <a: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禮物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雪橇</a:t>
            </a:r>
            <a: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衝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空中</a:t>
            </a:r>
            <a:r>
              <a:rPr lang="en-US" altLang="zh-TW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爬</a:t>
            </a:r>
            <a:endParaRPr lang="en-US" altLang="zh-TW" sz="6000" dirty="0" smtClean="0"/>
          </a:p>
        </p:txBody>
      </p:sp>
      <p:pic>
        <p:nvPicPr>
          <p:cNvPr id="5" name="Picture 4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44" y="3086355"/>
            <a:ext cx="3777456" cy="3771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767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6357" y="14762"/>
            <a:ext cx="895764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長大 </a:t>
            </a:r>
            <a:r>
              <a:rPr lang="en-US" altLang="zh-CN" sz="6000" dirty="0" err="1" smtClean="0"/>
              <a:t>z</a:t>
            </a:r>
            <a:r>
              <a:rPr lang="en-US" altLang="zh-TW" sz="6000" dirty="0" err="1" smtClean="0"/>
              <a:t>hǎng</a:t>
            </a:r>
            <a:r>
              <a:rPr lang="en-US" altLang="zh-TW" sz="6000" dirty="0" smtClean="0"/>
              <a:t> </a:t>
            </a:r>
            <a:r>
              <a:rPr lang="en-US" altLang="zh-TW" sz="6000" dirty="0" err="1" smtClean="0"/>
              <a:t>dà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告訴 </a:t>
            </a:r>
            <a:r>
              <a:rPr lang="en-US" altLang="zh-TW" sz="6000" dirty="0" err="1"/>
              <a:t>gào</a:t>
            </a:r>
            <a:r>
              <a:rPr lang="en-US" altLang="zh-TW" sz="6000" dirty="0"/>
              <a:t> </a:t>
            </a:r>
            <a:r>
              <a:rPr lang="en-US" altLang="zh-TW" sz="6000" dirty="0" err="1" smtClean="0"/>
              <a:t>sù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降生 </a:t>
            </a:r>
            <a:r>
              <a:rPr lang="en-US" altLang="zh-TW" sz="6000" dirty="0" err="1"/>
              <a:t>jiàng</a:t>
            </a:r>
            <a:r>
              <a:rPr lang="en-US" altLang="zh-TW" sz="6000" dirty="0"/>
              <a:t> </a:t>
            </a:r>
            <a:r>
              <a:rPr lang="en-US" altLang="zh-TW" sz="6000" dirty="0" err="1" smtClean="0"/>
              <a:t>shēng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幫助 </a:t>
            </a:r>
            <a:r>
              <a:rPr lang="en-US" altLang="zh-TW" sz="6000" dirty="0" err="1"/>
              <a:t>bāng</a:t>
            </a:r>
            <a:r>
              <a:rPr lang="en-US" altLang="zh-TW" sz="6000" dirty="0"/>
              <a:t> </a:t>
            </a:r>
            <a:r>
              <a:rPr lang="en-US" altLang="zh-TW" sz="6000" dirty="0" err="1" smtClean="0"/>
              <a:t>zhù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帶來 </a:t>
            </a:r>
            <a:r>
              <a:rPr lang="en-US" altLang="zh-TW" sz="6000" dirty="0" err="1"/>
              <a:t>dài</a:t>
            </a:r>
            <a:r>
              <a:rPr lang="en-US" altLang="zh-TW" sz="6000" dirty="0"/>
              <a:t> </a:t>
            </a:r>
            <a:r>
              <a:rPr lang="en-US" altLang="zh-TW" sz="6000" dirty="0" err="1" smtClean="0"/>
              <a:t>lái</a:t>
            </a:r>
            <a:endParaRPr lang="en-US" altLang="zh-TW" sz="6000" dirty="0" smtClean="0"/>
          </a:p>
          <a:p>
            <a:r>
              <a:rPr lang="zh-TW" altLang="en-US" sz="6000" b="1" dirty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賜</a:t>
            </a: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給 </a:t>
            </a:r>
            <a:r>
              <a:rPr lang="en-US" altLang="zh-TW" sz="6000" dirty="0" err="1" smtClean="0"/>
              <a:t>cì</a:t>
            </a:r>
            <a:r>
              <a:rPr lang="en-US" altLang="zh-TW" sz="6000" dirty="0" smtClean="0"/>
              <a:t>  </a:t>
            </a:r>
            <a:r>
              <a:rPr lang="en-US" altLang="zh-TW" sz="6000" dirty="0" err="1" smtClean="0"/>
              <a:t>gěi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喜樂 </a:t>
            </a:r>
            <a:r>
              <a:rPr lang="en-US" altLang="zh-TW" sz="6000" dirty="0" err="1"/>
              <a:t>xǐ</a:t>
            </a:r>
            <a:r>
              <a:rPr lang="en-US" altLang="zh-TW" sz="6000" dirty="0"/>
              <a:t>   </a:t>
            </a:r>
            <a:r>
              <a:rPr lang="en-US" altLang="zh-TW" sz="6000" dirty="0" err="1"/>
              <a:t>lè</a:t>
            </a:r>
            <a:r>
              <a:rPr lang="en-US" altLang="zh-TW" sz="6000" dirty="0"/>
              <a:t> </a:t>
            </a:r>
            <a:endParaRPr lang="en-US" altLang="zh-TW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7352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2062" y="714356"/>
            <a:ext cx="89576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天空</a:t>
            </a:r>
            <a:r>
              <a:rPr lang="en-US" altLang="zh-TW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祝福</a:t>
            </a:r>
            <a:endParaRPr lang="en-US" altLang="zh-TW" sz="6000" dirty="0"/>
          </a:p>
          <a:p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出現</a:t>
            </a:r>
            <a:r>
              <a:rPr lang="en-US" altLang="zh-TW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告訴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長大</a:t>
            </a:r>
            <a:r>
              <a:rPr lang="en-US" altLang="zh-TW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幫助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降生</a:t>
            </a:r>
            <a:r>
              <a:rPr lang="en-US" altLang="zh-TW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帶來</a:t>
            </a:r>
            <a:endParaRPr lang="en-US" altLang="zh-TW" sz="6000" dirty="0" smtClean="0"/>
          </a:p>
          <a:p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賜給</a:t>
            </a:r>
            <a:r>
              <a:rPr lang="en-US" altLang="zh-TW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60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喜樂</a:t>
            </a:r>
            <a:endParaRPr lang="en-US" altLang="zh-TW" sz="6000" b="1" dirty="0" smtClean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6000" dirty="0" smtClean="0"/>
          </a:p>
          <a:p>
            <a:endParaRPr lang="zh-TW" altLang="en-US" sz="6000" dirty="0"/>
          </a:p>
        </p:txBody>
      </p:sp>
      <p:pic>
        <p:nvPicPr>
          <p:cNvPr id="2052" name="Picture 4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2882451" cy="26640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 rot="21229098">
            <a:off x="7522474" y="330955"/>
            <a:ext cx="8640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latin typeface="標楷體" pitchFamily="65" charset="-120"/>
                <a:ea typeface="標楷體" pitchFamily="65" charset="-120"/>
              </a:rPr>
              <a:t>煙囪</a:t>
            </a:r>
            <a:endParaRPr lang="zh-TW" altLang="en-US" sz="23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2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90" y="2357"/>
            <a:ext cx="9145016" cy="685564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TW" altLang="en-US" sz="65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聖誕老公公 公公公</a:t>
            </a:r>
            <a:endParaRPr lang="en-US" altLang="zh-TW" sz="65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/>
              <a:t>              </a:t>
            </a:r>
            <a:r>
              <a:rPr lang="en-US" altLang="zh-TW" dirty="0" err="1" smtClean="0"/>
              <a:t>shèng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dàn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lǎo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gōng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gōng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gōng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gōng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gōn</a:t>
            </a:r>
            <a:r>
              <a:rPr lang="en-US" altLang="zh-CN" dirty="0" err="1" smtClean="0"/>
              <a:t>g</a:t>
            </a:r>
            <a:endParaRPr lang="en-US" altLang="zh-TW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zh-TW" altLang="en-US" sz="65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駕著 </a:t>
            </a:r>
            <a:r>
              <a:rPr lang="zh-TW" altLang="en-US" sz="6500" b="1" u="sng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麋鹿雪橇</a:t>
            </a:r>
            <a:r>
              <a:rPr lang="zh-TW" altLang="en-US" sz="65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在空中</a:t>
            </a:r>
            <a:endParaRPr lang="en-US" altLang="zh-TW" sz="65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800100" lvl="2" indent="0">
              <a:lnSpc>
                <a:spcPct val="120000"/>
              </a:lnSpc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3200" dirty="0" err="1" smtClean="0"/>
              <a:t>jià</a:t>
            </a:r>
            <a:r>
              <a:rPr lang="en-US" altLang="zh-TW" sz="3200" dirty="0" smtClean="0"/>
              <a:t>    </a:t>
            </a:r>
            <a:r>
              <a:rPr lang="en-US" altLang="zh-TW" sz="3200" dirty="0" err="1" smtClean="0"/>
              <a:t>zhe</a:t>
            </a:r>
            <a:r>
              <a:rPr lang="en-US" altLang="zh-TW" sz="3200" dirty="0" smtClean="0"/>
              <a:t>       </a:t>
            </a:r>
            <a:r>
              <a:rPr lang="en-US" altLang="zh-TW" sz="3200" dirty="0" err="1" smtClean="0"/>
              <a:t>mí</a:t>
            </a:r>
            <a:r>
              <a:rPr lang="en-US" altLang="zh-TW" sz="3200" dirty="0" smtClean="0"/>
              <a:t>      </a:t>
            </a:r>
            <a:r>
              <a:rPr lang="en-US" altLang="zh-TW" sz="3200" dirty="0" err="1" smtClean="0"/>
              <a:t>lù</a:t>
            </a:r>
            <a:r>
              <a:rPr lang="en-US" altLang="zh-TW" sz="3200" dirty="0" smtClean="0"/>
              <a:t>    </a:t>
            </a:r>
            <a:r>
              <a:rPr lang="en-US" altLang="zh-TW" sz="3200" dirty="0" err="1" smtClean="0"/>
              <a:t>xuě</a:t>
            </a:r>
            <a:r>
              <a:rPr lang="en-US" altLang="zh-TW" sz="3200" dirty="0" smtClean="0"/>
              <a:t>   </a:t>
            </a:r>
            <a:r>
              <a:rPr lang="en-US" altLang="zh-TW" sz="3200" dirty="0" err="1" smtClean="0"/>
              <a:t>qiāo</a:t>
            </a:r>
            <a:r>
              <a:rPr lang="en-US" altLang="zh-TW" sz="3200" dirty="0" smtClean="0"/>
              <a:t>       </a:t>
            </a:r>
            <a:r>
              <a:rPr lang="en-US" altLang="zh-TW" sz="3200" dirty="0" err="1" smtClean="0"/>
              <a:t>zài</a:t>
            </a:r>
            <a:r>
              <a:rPr lang="en-US" altLang="zh-TW" sz="3200" dirty="0" smtClean="0"/>
              <a:t>  </a:t>
            </a:r>
            <a:r>
              <a:rPr lang="en-US" altLang="zh-TW" sz="3200" dirty="0" err="1" smtClean="0"/>
              <a:t>kōng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zhōng</a:t>
            </a:r>
            <a:endParaRPr lang="en-US" altLang="zh-TW" sz="32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zh-TW" altLang="en-US" sz="65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他</a:t>
            </a:r>
            <a:r>
              <a:rPr lang="zh-TW" altLang="en-US" sz="65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要</a:t>
            </a:r>
            <a:r>
              <a:rPr lang="zh-TW" altLang="en-US" sz="65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爬 窗戶 入煙囪</a:t>
            </a:r>
            <a:endParaRPr lang="en-US" altLang="zh-TW" sz="65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/>
              <a:t>               </a:t>
            </a:r>
            <a:r>
              <a:rPr lang="en-US" altLang="zh-TW" dirty="0" err="1" smtClean="0"/>
              <a:t>tā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yào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pá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chuāng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hù</a:t>
            </a:r>
            <a:r>
              <a:rPr lang="en-US" altLang="zh-TW" dirty="0" smtClean="0"/>
              <a:t>        </a:t>
            </a:r>
            <a:r>
              <a:rPr lang="en-US" altLang="zh-TW" dirty="0" err="1" smtClean="0"/>
              <a:t>rù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yān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cōng</a:t>
            </a:r>
            <a:endParaRPr lang="en-US" altLang="zh-TW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zh-TW" altLang="en-US" sz="65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為</a:t>
            </a:r>
            <a:r>
              <a:rPr lang="zh-TW" altLang="en-US" sz="65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你帶著</a:t>
            </a:r>
            <a:r>
              <a:rPr lang="zh-TW" altLang="en-US" sz="65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禮物 衝</a:t>
            </a:r>
            <a:r>
              <a:rPr lang="zh-TW" altLang="en-US" sz="65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衝</a:t>
            </a:r>
            <a:r>
              <a:rPr lang="zh-TW" altLang="en-US" sz="65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衝</a:t>
            </a:r>
            <a:endParaRPr lang="en-US" altLang="zh-TW" sz="6500" b="1" dirty="0" smtClean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wèi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nǐ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dài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zhe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lǐ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wù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chōng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chōng</a:t>
            </a:r>
            <a:r>
              <a:rPr lang="en-US" altLang="zh-TW" dirty="0" smtClean="0"/>
              <a:t> </a:t>
            </a:r>
            <a:r>
              <a:rPr lang="en-US" altLang="zh-TW" dirty="0" err="1"/>
              <a:t>chōng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958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50838" y="476672"/>
            <a:ext cx="9252520" cy="659499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65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小</a:t>
            </a:r>
            <a:r>
              <a:rPr lang="zh-TW" altLang="en-US" sz="65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小的</a:t>
            </a:r>
            <a:r>
              <a:rPr lang="zh-TW" altLang="en-US" sz="65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時候 有</a:t>
            </a:r>
            <a:r>
              <a:rPr lang="zh-TW" altLang="en-US" sz="65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著</a:t>
            </a:r>
            <a:r>
              <a:rPr lang="zh-TW" altLang="en-US" sz="65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一個夢</a:t>
            </a:r>
            <a:endParaRPr lang="en-US" altLang="zh-TW" sz="6500" b="1" dirty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400050" lvl="1" indent="0">
              <a:buNone/>
            </a:pPr>
            <a:r>
              <a:rPr lang="en-US" altLang="zh-TW" sz="27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     </a:t>
            </a:r>
            <a:r>
              <a:rPr lang="en-US" altLang="zh-TW" sz="2700" dirty="0" err="1" smtClean="0"/>
              <a:t>xiǎo</a:t>
            </a:r>
            <a:r>
              <a:rPr lang="en-US" altLang="zh-TW" sz="2700" dirty="0" smtClean="0"/>
              <a:t>  </a:t>
            </a:r>
            <a:r>
              <a:rPr lang="en-US" altLang="zh-TW" sz="2700" dirty="0" err="1" smtClean="0"/>
              <a:t>xiǎo</a:t>
            </a:r>
            <a:r>
              <a:rPr lang="en-US" altLang="zh-TW" sz="2700" dirty="0" smtClean="0"/>
              <a:t>     de      </a:t>
            </a:r>
            <a:r>
              <a:rPr lang="en-US" altLang="zh-TW" sz="2700" dirty="0" err="1" smtClean="0"/>
              <a:t>shí</a:t>
            </a:r>
            <a:r>
              <a:rPr lang="en-US" altLang="zh-TW" sz="2700" dirty="0" smtClean="0"/>
              <a:t>     </a:t>
            </a:r>
            <a:r>
              <a:rPr lang="en-US" altLang="zh-TW" sz="2700" dirty="0" err="1" smtClean="0"/>
              <a:t>hòu</a:t>
            </a:r>
            <a:r>
              <a:rPr lang="en-US" altLang="zh-TW" sz="2700" dirty="0" smtClean="0"/>
              <a:t>        </a:t>
            </a:r>
            <a:r>
              <a:rPr lang="en-US" altLang="zh-TW" sz="2700" dirty="0" err="1" smtClean="0"/>
              <a:t>yǒu</a:t>
            </a:r>
            <a:r>
              <a:rPr lang="en-US" altLang="zh-TW" sz="2700" dirty="0" smtClean="0"/>
              <a:t>     </a:t>
            </a:r>
            <a:r>
              <a:rPr lang="en-US" altLang="zh-TW" sz="2700" dirty="0" err="1" smtClean="0"/>
              <a:t>zhe</a:t>
            </a:r>
            <a:r>
              <a:rPr lang="en-US" altLang="zh-TW" sz="2700" dirty="0" smtClean="0"/>
              <a:t>      </a:t>
            </a:r>
            <a:r>
              <a:rPr lang="en-US" altLang="zh-TW" sz="2700" dirty="0" err="1" smtClean="0"/>
              <a:t>yī</a:t>
            </a:r>
            <a:r>
              <a:rPr lang="en-US" altLang="zh-TW" sz="2700" dirty="0" smtClean="0"/>
              <a:t>       </a:t>
            </a:r>
            <a:r>
              <a:rPr lang="en-US" altLang="zh-TW" sz="2700" dirty="0" err="1" smtClean="0"/>
              <a:t>gè</a:t>
            </a:r>
            <a:r>
              <a:rPr lang="en-US" altLang="zh-TW" sz="2700" dirty="0" smtClean="0"/>
              <a:t>   </a:t>
            </a:r>
            <a:r>
              <a:rPr lang="en-US" altLang="zh-TW" sz="2700" dirty="0" err="1" smtClean="0"/>
              <a:t>mèng</a:t>
            </a:r>
            <a:endParaRPr lang="zh-TW" altLang="en-US" sz="27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5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十</a:t>
            </a:r>
            <a:r>
              <a:rPr lang="zh-TW" altLang="en-US" sz="65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二月的天</a:t>
            </a:r>
            <a:r>
              <a:rPr lang="zh-TW" altLang="en-US" sz="65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空 有聖誕老公公</a:t>
            </a:r>
            <a:endParaRPr lang="en-US" altLang="zh-TW" sz="65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000" dirty="0" smtClean="0"/>
              <a:t>    </a:t>
            </a:r>
            <a:r>
              <a:rPr lang="en-US" altLang="zh-TW" sz="3000" dirty="0" err="1"/>
              <a:t>s</a:t>
            </a:r>
            <a:r>
              <a:rPr lang="en-US" altLang="zh-TW" sz="3000" dirty="0" err="1" smtClean="0"/>
              <a:t>hí</a:t>
            </a:r>
            <a:r>
              <a:rPr lang="en-US" altLang="zh-TW" sz="3000" dirty="0" smtClean="0"/>
              <a:t>     </a:t>
            </a:r>
            <a:r>
              <a:rPr lang="en-US" altLang="zh-TW" sz="3000" dirty="0" err="1" smtClean="0"/>
              <a:t>èr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yuè</a:t>
            </a:r>
            <a:r>
              <a:rPr lang="en-US" altLang="zh-TW" sz="3000" dirty="0" smtClean="0"/>
              <a:t>    de    </a:t>
            </a:r>
            <a:r>
              <a:rPr lang="en-US" altLang="zh-TW" sz="3000" dirty="0" err="1" smtClean="0"/>
              <a:t>tiān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kōng</a:t>
            </a:r>
            <a:r>
              <a:rPr lang="en-US" altLang="zh-TW" sz="3000" dirty="0" smtClean="0"/>
              <a:t>      </a:t>
            </a:r>
            <a:r>
              <a:rPr lang="en-US" altLang="zh-TW" sz="3000" dirty="0" err="1" smtClean="0"/>
              <a:t>yǒu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shèng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dàn</a:t>
            </a: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lǎo</a:t>
            </a: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gōng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gōng</a:t>
            </a:r>
            <a:endParaRPr lang="zh-TW" altLang="en-US" sz="3000" b="1" dirty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5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他會帶來禮物 他會帶來</a:t>
            </a:r>
            <a:r>
              <a:rPr lang="zh-TW" altLang="en-US" sz="65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祝福</a:t>
            </a:r>
            <a:endParaRPr lang="en-US" altLang="zh-TW" sz="65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100" dirty="0" smtClean="0"/>
              <a:t>    </a:t>
            </a:r>
            <a:r>
              <a:rPr lang="en-US" altLang="zh-TW" sz="3100" dirty="0" err="1" smtClean="0"/>
              <a:t>tā</a:t>
            </a:r>
            <a:r>
              <a:rPr lang="en-US" altLang="zh-TW" sz="3100" dirty="0" smtClean="0"/>
              <a:t>     </a:t>
            </a:r>
            <a:r>
              <a:rPr lang="en-US" altLang="zh-TW" sz="3100" dirty="0" err="1" smtClean="0"/>
              <a:t>huì</a:t>
            </a:r>
            <a:r>
              <a:rPr lang="en-US" altLang="zh-TW" sz="3100" dirty="0" smtClean="0"/>
              <a:t>    </a:t>
            </a:r>
            <a:r>
              <a:rPr lang="en-US" altLang="zh-TW" sz="3100" dirty="0" err="1" smtClean="0"/>
              <a:t>dài</a:t>
            </a:r>
            <a:r>
              <a:rPr lang="en-US" altLang="zh-TW" sz="3100" dirty="0" smtClean="0"/>
              <a:t>    </a:t>
            </a:r>
            <a:r>
              <a:rPr lang="en-US" altLang="zh-TW" sz="3100" dirty="0" err="1"/>
              <a:t>lái</a:t>
            </a:r>
            <a:r>
              <a:rPr lang="en-US" altLang="zh-TW" sz="3100" dirty="0"/>
              <a:t> </a:t>
            </a:r>
            <a:r>
              <a:rPr lang="en-US" altLang="zh-TW" sz="3100" dirty="0" smtClean="0"/>
              <a:t>     </a:t>
            </a:r>
            <a:r>
              <a:rPr lang="en-US" altLang="zh-TW" sz="3100" dirty="0" err="1" smtClean="0"/>
              <a:t>lǐ</a:t>
            </a:r>
            <a:r>
              <a:rPr lang="en-US" altLang="zh-TW" sz="3100" dirty="0" smtClean="0"/>
              <a:t>      </a:t>
            </a:r>
            <a:r>
              <a:rPr lang="en-US" altLang="zh-TW" sz="3100" dirty="0" err="1" smtClean="0"/>
              <a:t>wù</a:t>
            </a:r>
            <a:r>
              <a:rPr lang="en-US" altLang="zh-TW" sz="3100" dirty="0" smtClean="0"/>
              <a:t>           </a:t>
            </a:r>
            <a:r>
              <a:rPr lang="en-US" altLang="zh-TW" sz="3100" dirty="0" err="1" smtClean="0"/>
              <a:t>tā</a:t>
            </a:r>
            <a:r>
              <a:rPr lang="en-US" altLang="zh-TW" sz="3100" dirty="0" smtClean="0"/>
              <a:t>    </a:t>
            </a:r>
            <a:r>
              <a:rPr lang="en-US" altLang="zh-TW" sz="3100" dirty="0" err="1" smtClean="0"/>
              <a:t>huì</a:t>
            </a:r>
            <a:r>
              <a:rPr lang="en-US" altLang="zh-TW" sz="3100" dirty="0" smtClean="0"/>
              <a:t>    </a:t>
            </a:r>
            <a:r>
              <a:rPr lang="en-US" altLang="zh-TW" sz="3100" dirty="0" err="1" smtClean="0"/>
              <a:t>dài</a:t>
            </a:r>
            <a:r>
              <a:rPr lang="en-US" altLang="zh-TW" sz="3100" dirty="0" smtClean="0"/>
              <a:t>     </a:t>
            </a:r>
            <a:r>
              <a:rPr lang="en-US" altLang="zh-TW" sz="3100" dirty="0" err="1" smtClean="0"/>
              <a:t>lái</a:t>
            </a:r>
            <a:r>
              <a:rPr lang="en-US" altLang="zh-TW" sz="3100" dirty="0" smtClean="0"/>
              <a:t>    </a:t>
            </a:r>
            <a:r>
              <a:rPr lang="en-US" altLang="zh-TW" sz="3100" dirty="0" err="1" smtClean="0"/>
              <a:t>zhù</a:t>
            </a:r>
            <a:r>
              <a:rPr lang="en-US" altLang="zh-TW" sz="3100" dirty="0" smtClean="0"/>
              <a:t>    </a:t>
            </a:r>
            <a:r>
              <a:rPr lang="en-US" altLang="zh-TW" sz="3100" dirty="0" err="1" smtClean="0"/>
              <a:t>fú</a:t>
            </a:r>
            <a:endParaRPr lang="en-US" altLang="zh-TW" sz="5400" dirty="0"/>
          </a:p>
          <a:p>
            <a:pPr marL="0" indent="0">
              <a:buNone/>
            </a:pPr>
            <a:r>
              <a:rPr lang="zh-TW" altLang="en-US" sz="65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可是</a:t>
            </a:r>
            <a:r>
              <a:rPr lang="zh-TW" altLang="en-US" sz="65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等了好多年 他都沒</a:t>
            </a:r>
            <a:r>
              <a:rPr lang="zh-TW" altLang="en-US" sz="65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出現</a:t>
            </a:r>
            <a:endParaRPr lang="en-US" altLang="zh-TW" sz="65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kě</a:t>
            </a: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shì</a:t>
            </a:r>
            <a:r>
              <a:rPr lang="en-US" altLang="zh-TW" sz="3000" dirty="0" smtClean="0"/>
              <a:t>    </a:t>
            </a:r>
            <a:r>
              <a:rPr lang="en-US" altLang="zh-TW" sz="3000" dirty="0" err="1" smtClean="0"/>
              <a:t>děng</a:t>
            </a:r>
            <a:r>
              <a:rPr lang="en-US" altLang="zh-TW" sz="3000" dirty="0" smtClean="0"/>
              <a:t>  le      </a:t>
            </a:r>
            <a:r>
              <a:rPr lang="en-US" altLang="zh-TW" sz="3000" dirty="0" err="1" smtClean="0"/>
              <a:t>hǎo</a:t>
            </a:r>
            <a:r>
              <a:rPr lang="en-US" altLang="zh-TW" sz="3000" dirty="0" smtClean="0"/>
              <a:t>  </a:t>
            </a:r>
            <a:r>
              <a:rPr lang="en-US" altLang="zh-TW" sz="3000" dirty="0" err="1" smtClean="0"/>
              <a:t>duō</a:t>
            </a:r>
            <a:r>
              <a:rPr lang="en-US" altLang="zh-TW" sz="3000" dirty="0" smtClean="0"/>
              <a:t>   </a:t>
            </a:r>
            <a:r>
              <a:rPr lang="en-US" altLang="zh-TW" sz="3000" dirty="0" err="1"/>
              <a:t>nián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      </a:t>
            </a:r>
            <a:r>
              <a:rPr lang="en-US" altLang="zh-TW" sz="3000" dirty="0" err="1" smtClean="0"/>
              <a:t>tā</a:t>
            </a:r>
            <a:r>
              <a:rPr lang="en-US" altLang="zh-TW" sz="3000" dirty="0" smtClean="0"/>
              <a:t>     </a:t>
            </a:r>
            <a:r>
              <a:rPr lang="en-US" altLang="zh-TW" sz="3000" dirty="0" err="1" smtClean="0"/>
              <a:t>dōu</a:t>
            </a: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méi</a:t>
            </a:r>
            <a:r>
              <a:rPr lang="en-US" altLang="zh-TW" sz="3000" dirty="0" smtClean="0"/>
              <a:t>  </a:t>
            </a:r>
            <a:r>
              <a:rPr lang="en-US" altLang="zh-TW" sz="3000" dirty="0" err="1" smtClean="0"/>
              <a:t>chū</a:t>
            </a:r>
            <a:r>
              <a:rPr lang="en-US" altLang="zh-TW" sz="3000" dirty="0" smtClean="0"/>
              <a:t>   </a:t>
            </a:r>
            <a:r>
              <a:rPr lang="en-US" altLang="zh-TW" sz="3000" dirty="0" err="1" smtClean="0"/>
              <a:t>xiàn</a:t>
            </a:r>
            <a:endParaRPr lang="zh-TW" altLang="en-US" sz="3000" dirty="0"/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" y="2357"/>
            <a:ext cx="9137155" cy="6855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5" y="260648"/>
            <a:ext cx="9137155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5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長大的時候 有人告訴我</a:t>
            </a:r>
            <a:endParaRPr lang="en-US" altLang="zh-TW" sz="5500" b="1" dirty="0" smtClean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CN" sz="2600" dirty="0" smtClean="0"/>
              <a:t>           </a:t>
            </a:r>
            <a:r>
              <a:rPr lang="en-US" altLang="zh-CN" sz="2600" dirty="0" err="1" smtClean="0"/>
              <a:t>z</a:t>
            </a:r>
            <a:r>
              <a:rPr lang="en-US" altLang="zh-TW" sz="2600" dirty="0" err="1" smtClean="0"/>
              <a:t>hǎng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dà</a:t>
            </a:r>
            <a:r>
              <a:rPr lang="en-US" altLang="zh-TW" sz="2600" dirty="0" smtClean="0"/>
              <a:t>     de     </a:t>
            </a:r>
            <a:r>
              <a:rPr lang="en-US" altLang="zh-TW" sz="2600" dirty="0" err="1" smtClean="0"/>
              <a:t>shí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hòu</a:t>
            </a:r>
            <a:r>
              <a:rPr lang="en-US" altLang="zh-TW" sz="2600" dirty="0" smtClean="0"/>
              <a:t>       </a:t>
            </a:r>
            <a:r>
              <a:rPr lang="en-US" altLang="zh-TW" sz="2600" dirty="0" err="1" smtClean="0"/>
              <a:t>yǒu</a:t>
            </a:r>
            <a:r>
              <a:rPr lang="en-US" altLang="zh-TW" sz="2600" dirty="0" smtClean="0"/>
              <a:t>   </a:t>
            </a:r>
            <a:r>
              <a:rPr lang="en-US" altLang="zh-TW" sz="2600" dirty="0" err="1" smtClean="0"/>
              <a:t>rén</a:t>
            </a:r>
            <a:r>
              <a:rPr lang="en-US" altLang="zh-TW" sz="2600" dirty="0" smtClean="0"/>
              <a:t>   </a:t>
            </a:r>
            <a:r>
              <a:rPr lang="en-US" altLang="zh-TW" sz="2600" dirty="0" err="1" smtClean="0"/>
              <a:t>gào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sù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wǒ</a:t>
            </a:r>
            <a:endParaRPr lang="zh-TW" altLang="en-US" sz="26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55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十二月的天空 耶穌為</a:t>
            </a:r>
            <a:r>
              <a:rPr lang="zh-TW" altLang="en-US" sz="55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5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降生</a:t>
            </a:r>
            <a:endParaRPr lang="en-US" altLang="zh-TW" sz="5500" b="1" dirty="0" smtClean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/>
              <a:t>   </a:t>
            </a:r>
            <a:r>
              <a:rPr lang="en-US" altLang="zh-TW" sz="2600" dirty="0" err="1" smtClean="0"/>
              <a:t>shí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èr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yuè</a:t>
            </a:r>
            <a:r>
              <a:rPr lang="en-US" altLang="zh-TW" sz="2600" dirty="0" smtClean="0"/>
              <a:t>    de    </a:t>
            </a:r>
            <a:r>
              <a:rPr lang="en-US" altLang="zh-TW" sz="2600" dirty="0" err="1" smtClean="0"/>
              <a:t>tiān</a:t>
            </a:r>
            <a:r>
              <a:rPr lang="en-US" altLang="zh-TW" sz="2600" dirty="0" smtClean="0"/>
              <a:t>  </a:t>
            </a:r>
            <a:r>
              <a:rPr lang="en-US" altLang="zh-TW" sz="2600" dirty="0" err="1" smtClean="0"/>
              <a:t>kōng</a:t>
            </a:r>
            <a:r>
              <a:rPr lang="en-US" altLang="zh-TW" sz="2600" dirty="0" smtClean="0"/>
              <a:t>       </a:t>
            </a:r>
            <a:r>
              <a:rPr lang="en-US" altLang="zh-TW" sz="2600" dirty="0" err="1" smtClean="0"/>
              <a:t>yē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sū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wèi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wǒ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jiàng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shēng</a:t>
            </a:r>
            <a:endParaRPr lang="zh-TW" altLang="en-US" sz="2600" dirty="0"/>
          </a:p>
          <a:p>
            <a:pPr marL="0" indent="0" algn="ctr">
              <a:buNone/>
            </a:pPr>
            <a:r>
              <a:rPr lang="zh-TW" altLang="en-US" sz="55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祂</a:t>
            </a:r>
            <a:r>
              <a:rPr lang="zh-TW" altLang="en-US" sz="55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會帶來</a:t>
            </a:r>
            <a:r>
              <a:rPr lang="zh-TW" altLang="en-US" sz="55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禮物 祂</a:t>
            </a:r>
            <a:r>
              <a:rPr lang="zh-TW" altLang="en-US" sz="55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會帶來祝福</a:t>
            </a:r>
            <a:endParaRPr lang="en-US" altLang="zh-TW" sz="5500" b="1" dirty="0" smtClean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tā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huì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dài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lái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lǐ</a:t>
            </a:r>
            <a:r>
              <a:rPr lang="en-US" altLang="zh-TW" sz="2600" dirty="0" smtClean="0"/>
              <a:t>      </a:t>
            </a:r>
            <a:r>
              <a:rPr lang="en-US" altLang="zh-TW" sz="2600" dirty="0" err="1" smtClean="0"/>
              <a:t>wù</a:t>
            </a:r>
            <a:r>
              <a:rPr lang="en-US" altLang="zh-TW" sz="2600" dirty="0" smtClean="0"/>
              <a:t>          </a:t>
            </a:r>
            <a:r>
              <a:rPr lang="en-US" altLang="zh-TW" sz="2600" dirty="0" err="1" smtClean="0"/>
              <a:t>tā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huì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dài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lái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zhù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fú</a:t>
            </a:r>
            <a:endParaRPr lang="en-US" altLang="zh-TW" sz="2600" dirty="0" smtClean="0"/>
          </a:p>
          <a:p>
            <a:pPr marL="0" indent="0" algn="ctr">
              <a:buNone/>
            </a:pPr>
            <a:r>
              <a:rPr lang="zh-CN" altLang="en-US" sz="55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聖誕主耶穌</a:t>
            </a:r>
            <a:r>
              <a:rPr lang="zh-TW" altLang="en-US" sz="55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CN" altLang="en-US" sz="55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是你我的幫助</a:t>
            </a:r>
            <a:endParaRPr lang="en-US" altLang="zh-TW" sz="55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shèng</a:t>
            </a:r>
            <a:r>
              <a:rPr lang="en-US" altLang="zh-TW" sz="2800" dirty="0" smtClean="0"/>
              <a:t> </a:t>
            </a:r>
            <a:r>
              <a:rPr lang="en-US" altLang="zh-TW" sz="2600" dirty="0" err="1"/>
              <a:t>dàn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 </a:t>
            </a:r>
            <a:r>
              <a:rPr lang="en-US" altLang="zh-TW" sz="2600" dirty="0" err="1" smtClean="0"/>
              <a:t>zhǔ</a:t>
            </a:r>
            <a:r>
              <a:rPr lang="en-US" altLang="zh-TW" sz="2600" dirty="0" smtClean="0"/>
              <a:t>    </a:t>
            </a:r>
            <a:r>
              <a:rPr lang="en-US" altLang="zh-TW" sz="2600" dirty="0" err="1" smtClean="0"/>
              <a:t>yē</a:t>
            </a:r>
            <a:r>
              <a:rPr lang="en-US" altLang="zh-TW" sz="2600" dirty="0" smtClean="0"/>
              <a:t>     </a:t>
            </a:r>
            <a:r>
              <a:rPr lang="en-US" altLang="zh-TW" sz="2600" dirty="0" err="1" smtClean="0"/>
              <a:t>sū</a:t>
            </a:r>
            <a:r>
              <a:rPr lang="zh-TW" altLang="en-US" sz="2600" dirty="0" smtClean="0"/>
              <a:t>         </a:t>
            </a:r>
            <a:r>
              <a:rPr lang="en-US" altLang="zh-CN" sz="2600" dirty="0" err="1" smtClean="0"/>
              <a:t>s</a:t>
            </a:r>
            <a:r>
              <a:rPr lang="en-US" sz="2600" dirty="0" err="1" smtClean="0"/>
              <a:t>hì</a:t>
            </a:r>
            <a:r>
              <a:rPr lang="en-US" sz="2600" dirty="0" smtClean="0"/>
              <a:t>      </a:t>
            </a:r>
            <a:r>
              <a:rPr lang="en-US" sz="2600" dirty="0" err="1" smtClean="0"/>
              <a:t>nǐ</a:t>
            </a:r>
            <a:r>
              <a:rPr lang="en-US" sz="2600" dirty="0" smtClean="0"/>
              <a:t>      </a:t>
            </a:r>
            <a:r>
              <a:rPr lang="en-US" sz="2600" dirty="0" err="1" smtClean="0"/>
              <a:t>wǒ</a:t>
            </a:r>
            <a:r>
              <a:rPr lang="en-US" sz="2600" dirty="0" smtClean="0"/>
              <a:t>   </a:t>
            </a:r>
            <a:r>
              <a:rPr lang="en-US" sz="2600" dirty="0"/>
              <a:t>de </a:t>
            </a:r>
            <a:r>
              <a:rPr lang="en-US" sz="2600" dirty="0" smtClean="0"/>
              <a:t>  </a:t>
            </a:r>
            <a:r>
              <a:rPr lang="en-US" altLang="zh-TW" sz="2600" dirty="0" err="1" smtClean="0"/>
              <a:t>bāng</a:t>
            </a:r>
            <a:r>
              <a:rPr lang="en-US" altLang="zh-TW" sz="2600" dirty="0" smtClean="0"/>
              <a:t>  </a:t>
            </a:r>
            <a:r>
              <a:rPr lang="en-US" altLang="zh-TW" sz="2600" dirty="0" err="1" smtClean="0"/>
              <a:t>zhù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 smtClean="0"/>
              <a:t> </a:t>
            </a:r>
            <a:endParaRPr lang="en-US" altLang="zh-TW" sz="2600" dirty="0"/>
          </a:p>
        </p:txBody>
      </p:sp>
    </p:spTree>
    <p:extLst>
      <p:ext uri="{BB962C8B-B14F-4D97-AF65-F5344CB8AC3E}">
        <p14:creationId xmlns="" xmlns:p14="http://schemas.microsoft.com/office/powerpoint/2010/main" val="1302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354</Words>
  <Application>Microsoft Office PowerPoint</Application>
  <PresentationFormat>如螢幕大小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聖誕老公公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Guest</dc:creator>
  <cp:lastModifiedBy>DaTang</cp:lastModifiedBy>
  <cp:revision>47</cp:revision>
  <dcterms:created xsi:type="dcterms:W3CDTF">2018-11-03T02:11:42Z</dcterms:created>
  <dcterms:modified xsi:type="dcterms:W3CDTF">2018-11-23T11:17:42Z</dcterms:modified>
</cp:coreProperties>
</file>