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2C10-B376-4E44-ACE6-E606E082D8F6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F6B9-A6A3-4283-A9EB-30268E46A0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143240" y="5857892"/>
            <a:ext cx="4071966" cy="1000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新年見人要祝賀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利是到手笑呵呵</a:t>
            </a:r>
            <a:endParaRPr lang="zh-TW" altLang="en-US" sz="2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1285852" y="2495573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381534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新年快樂</a:t>
            </a:r>
            <a:endParaRPr lang="en-US" altLang="zh-TW" sz="10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新春愉快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1285852" y="2495573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238659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身體健康</a:t>
            </a:r>
            <a:endParaRPr lang="en-US" altLang="zh-TW" sz="10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身壯力健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1285852" y="2495573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238729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萬事如意心想事成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1285852" y="2495573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238803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合家平安步步高升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「nhan li xi clipart」的圖片搜尋結果"/>
          <p:cNvPicPr>
            <a:picLocks noChangeAspect="1" noChangeArrowheads="1"/>
          </p:cNvPicPr>
          <p:nvPr/>
        </p:nvPicPr>
        <p:blipFill>
          <a:blip r:embed="rId2"/>
          <a:srcRect t="22794"/>
          <a:stretch>
            <a:fillRect/>
          </a:stretch>
        </p:blipFill>
        <p:spPr bwMode="auto">
          <a:xfrm>
            <a:off x="2428860" y="2786058"/>
            <a:ext cx="4429156" cy="4071942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857224" y="928670"/>
            <a:ext cx="623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收到紅包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利是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後要記得說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謝謝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如螢幕大小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4</cp:revision>
  <dcterms:created xsi:type="dcterms:W3CDTF">2018-02-09T10:46:45Z</dcterms:created>
  <dcterms:modified xsi:type="dcterms:W3CDTF">2018-02-09T11:26:04Z</dcterms:modified>
</cp:coreProperties>
</file>