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96D8-BE92-4D79-B1F3-3B32411D1EF8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840A-78C9-4DDF-9934-2E8F594580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96D8-BE92-4D79-B1F3-3B32411D1EF8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840A-78C9-4DDF-9934-2E8F594580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96D8-BE92-4D79-B1F3-3B32411D1EF8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840A-78C9-4DDF-9934-2E8F594580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96D8-BE92-4D79-B1F3-3B32411D1EF8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840A-78C9-4DDF-9934-2E8F594580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96D8-BE92-4D79-B1F3-3B32411D1EF8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840A-78C9-4DDF-9934-2E8F594580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96D8-BE92-4D79-B1F3-3B32411D1EF8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840A-78C9-4DDF-9934-2E8F594580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96D8-BE92-4D79-B1F3-3B32411D1EF8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840A-78C9-4DDF-9934-2E8F594580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96D8-BE92-4D79-B1F3-3B32411D1EF8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840A-78C9-4DDF-9934-2E8F594580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96D8-BE92-4D79-B1F3-3B32411D1EF8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840A-78C9-4DDF-9934-2E8F594580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96D8-BE92-4D79-B1F3-3B32411D1EF8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840A-78C9-4DDF-9934-2E8F594580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96D8-BE92-4D79-B1F3-3B32411D1EF8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840A-78C9-4DDF-9934-2E8F594580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896D8-BE92-4D79-B1F3-3B32411D1EF8}" type="datetimeFigureOut">
              <a:rPr lang="zh-TW" altLang="en-US" smtClean="0"/>
              <a:t>2018/10/2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C840A-78C9-4DDF-9934-2E8F5945808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hangma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714356"/>
            <a:ext cx="3724294" cy="4972027"/>
          </a:xfr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3786182" y="3214686"/>
            <a:ext cx="4286280" cy="1928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altLang="zh-TW" sz="8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_ _ _ _ </a:t>
            </a:r>
            <a:r>
              <a:rPr lang="en-US" altLang="zh-TW" sz="8800" dirty="0"/>
              <a:t>_</a:t>
            </a:r>
            <a:endParaRPr kumimoji="0" lang="zh-TW" altLang="en-US" sz="8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43174" y="1571612"/>
            <a:ext cx="928694" cy="928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71802" y="2500306"/>
            <a:ext cx="142876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8860" y="2357430"/>
            <a:ext cx="642942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14678" y="2357430"/>
            <a:ext cx="642942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85984" y="3429000"/>
            <a:ext cx="78581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71802" y="4214818"/>
            <a:ext cx="78581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 descr="hangma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368256"/>
            <a:ext cx="3724294" cy="4972027"/>
          </a:xfr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571472" y="4797412"/>
            <a:ext cx="8143932" cy="1928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altLang="zh-TW" sz="8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lang="en-US" altLang="zh-TW" sz="8800" dirty="0" smtClean="0"/>
              <a:t> t </a:t>
            </a:r>
            <a:endParaRPr kumimoji="0" lang="zh-TW" altLang="en-US" sz="8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8860" y="2143116"/>
            <a:ext cx="642942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14678" y="2143116"/>
            <a:ext cx="642942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85984" y="3082900"/>
            <a:ext cx="78581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71802" y="3868718"/>
            <a:ext cx="785818" cy="171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</Words>
  <Application>Microsoft Office PowerPoint</Application>
  <PresentationFormat>如螢幕大小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投影片 1</vt:lpstr>
      <vt:lpstr>投影片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大唐</dc:creator>
  <cp:lastModifiedBy>大唐</cp:lastModifiedBy>
  <cp:revision>5</cp:revision>
  <dcterms:created xsi:type="dcterms:W3CDTF">2018-10-02T11:35:00Z</dcterms:created>
  <dcterms:modified xsi:type="dcterms:W3CDTF">2018-10-02T12:21:23Z</dcterms:modified>
</cp:coreProperties>
</file>