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1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A7DA-0800-454D-8168-21BC7493AAA8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B2B9-D499-41F1-8B5B-D9028DC218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823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A7DA-0800-454D-8168-21BC7493AAA8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B2B9-D499-41F1-8B5B-D9028DC218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430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A7DA-0800-454D-8168-21BC7493AAA8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B2B9-D499-41F1-8B5B-D9028DC218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970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A7DA-0800-454D-8168-21BC7493AAA8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B2B9-D499-41F1-8B5B-D9028DC218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600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A7DA-0800-454D-8168-21BC7493AAA8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B2B9-D499-41F1-8B5B-D9028DC218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958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A7DA-0800-454D-8168-21BC7493AAA8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B2B9-D499-41F1-8B5B-D9028DC218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721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A7DA-0800-454D-8168-21BC7493AAA8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B2B9-D499-41F1-8B5B-D9028DC218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5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A7DA-0800-454D-8168-21BC7493AAA8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B2B9-D499-41F1-8B5B-D9028DC218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950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A7DA-0800-454D-8168-21BC7493AAA8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B2B9-D499-41F1-8B5B-D9028DC218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49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A7DA-0800-454D-8168-21BC7493AAA8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B2B9-D499-41F1-8B5B-D9028DC218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231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A7DA-0800-454D-8168-21BC7493AAA8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B2B9-D499-41F1-8B5B-D9028DC218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498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5A7DA-0800-454D-8168-21BC7493AAA8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DB2B9-D499-41F1-8B5B-D9028DC218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370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1379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99771" y="304797"/>
            <a:ext cx="3882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dist="38100" dir="2700000" algn="tl" rotWithShape="0">
                    <a:schemeClr val="accent2"/>
                  </a:outerShdw>
                </a:effectLst>
                <a:latin typeface="000 BackIssue BB" panose="02000503000000020004" pitchFamily="50" charset="0"/>
              </a:rPr>
              <a:t>VOCABULARY</a:t>
            </a:r>
            <a:endParaRPr lang="en-US" sz="4000" b="1" dirty="0">
              <a:ln w="660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rgbClr val="FF0000">
                    <a:alpha val="60000"/>
                  </a:srgbClr>
                </a:glow>
                <a:outerShdw dist="38100" dir="2700000" algn="tl" rotWithShape="0">
                  <a:schemeClr val="accent2"/>
                </a:outerShdw>
              </a:effectLst>
              <a:latin typeface="000 BackIssue BB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241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76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9968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489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42394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63703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</Words>
  <Application>Microsoft Office PowerPoint</Application>
  <PresentationFormat>如螢幕大小 (4:3)</PresentationFormat>
  <Paragraphs>1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Theme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大唐</cp:lastModifiedBy>
  <cp:revision>3</cp:revision>
  <dcterms:created xsi:type="dcterms:W3CDTF">2018-10-02T06:09:18Z</dcterms:created>
  <dcterms:modified xsi:type="dcterms:W3CDTF">2018-10-02T10:53:31Z</dcterms:modified>
</cp:coreProperties>
</file>