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4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7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22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0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5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5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3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44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645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B7CD-6D13-48DA-BA7F-14C493213E2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FD62-66C0-46A8-8D99-73BCB7F98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1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anger-h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06050"/>
            <a:ext cx="5638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.VnBlack" pitchFamily="34" charset="0"/>
              </a:rPr>
              <a:t>AWAY 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.VnBlack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.VnBlack" pitchFamily="34" charset="0"/>
              </a:rPr>
              <a:t>IN A MANGER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.Vn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75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962085"/>
            <a:ext cx="906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Away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manger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no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crib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for a bed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little Lord Jesus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laid down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His sweet head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stars in the bright sky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looked down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where He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little Lord Jesus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asleep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4718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085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 The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cattle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the baby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awakes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 fontAlgn="base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but little Lord Jesus, no crying He makes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base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 love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Lord Jesus, look down from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sky 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base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 fontAlgn="base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stay by my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cradle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till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morning is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nigh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2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085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 Be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near me, Lord Jesus, I ask Thee to stay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base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Close by me forever and love me, I pray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base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Bless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all the dear children in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tender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</a:p>
          <a:p>
            <a:pPr algn="ctr" fontAlgn="base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and take us to heaven to live with Thee there</a:t>
            </a:r>
            <a:r>
              <a:rPr lang="en-US" sz="3600" b="1" dirty="0"/>
              <a:t>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4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</Words>
  <Application>Microsoft Office PowerPoint</Application>
  <PresentationFormat>如螢幕大小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GCafe</dc:creator>
  <cp:lastModifiedBy>大唐</cp:lastModifiedBy>
  <cp:revision>7</cp:revision>
  <dcterms:created xsi:type="dcterms:W3CDTF">2017-12-05T09:47:02Z</dcterms:created>
  <dcterms:modified xsi:type="dcterms:W3CDTF">2017-12-05T10:58:09Z</dcterms:modified>
</cp:coreProperties>
</file>