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118E-0506-4C00-BC83-491AFA614ABB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6D1E-8E72-4E3B-9871-75377F179A5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57158" y="3929066"/>
            <a:ext cx="3500462" cy="1971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</a:t>
            </a:r>
            <a:endParaRPr kumimoji="0" lang="zh-TW" altLang="en-US" sz="138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857488" y="2357430"/>
            <a:ext cx="3500462" cy="1971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God </a:t>
            </a:r>
            <a:endParaRPr kumimoji="0" lang="zh-TW" altLang="en-US" sz="13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4643438" y="357166"/>
            <a:ext cx="4400552" cy="2400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6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build="p"/>
      <p:bldP spid="1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285728"/>
            <a:ext cx="3114668" cy="24003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16600" dirty="0" smtClean="0"/>
              <a:t>Sin</a:t>
            </a:r>
          </a:p>
          <a:p>
            <a:pPr>
              <a:buNone/>
            </a:pPr>
            <a:endParaRPr lang="zh-TW" altLang="en-US" sz="166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2500298" y="2357430"/>
            <a:ext cx="3500462" cy="1971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</a:t>
            </a:r>
            <a:endParaRPr kumimoji="0" lang="zh-TW" altLang="en-US" sz="13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5000596" y="4500570"/>
            <a:ext cx="4143404" cy="1971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Took</a:t>
            </a:r>
            <a:r>
              <a:rPr kumimoji="0" lang="en-US" altLang="zh-TW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TW" altLang="en-US" sz="13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scontent.fsgn5-2.fna.fbcdn.net/v/t1.0-9/30623626_934554046726408_1256238819812835328_n.jpg?_nc_cat=0&amp;_nc_eui2=v1%3AAeFrBd54OOA8kmN2dkjTgwPIhLdJ9UEqq8wgiRucEHN2OVWNgfEKe3liUOecpESgF2KMDbF-wfi5JXELzQ4Vn-sWPpToG3hA4PYwPyX1K5xG9g&amp;oh=fc8298a5d26257625a4bb5924fa86643&amp;oe=5B2E7850"/>
          <p:cNvPicPr>
            <a:picLocks noChangeAspect="1" noChangeArrowheads="1"/>
          </p:cNvPicPr>
          <p:nvPr/>
        </p:nvPicPr>
        <p:blipFill>
          <a:blip r:embed="rId2"/>
          <a:srcRect b="3056"/>
          <a:stretch>
            <a:fillRect/>
          </a:stretch>
        </p:blipFill>
        <p:spPr bwMode="auto">
          <a:xfrm>
            <a:off x="0" y="0"/>
            <a:ext cx="9144000" cy="6715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00100" y="1785926"/>
            <a:ext cx="6329378" cy="3286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8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TW" altLang="en-US" sz="185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如螢幕大小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5</cp:revision>
  <dcterms:created xsi:type="dcterms:W3CDTF">2018-04-10T10:57:36Z</dcterms:created>
  <dcterms:modified xsi:type="dcterms:W3CDTF">2018-04-10T11:13:35Z</dcterms:modified>
</cp:coreProperties>
</file>