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259D-35EA-4440-A2BF-364A151BCD26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72E4-764B-4A28-B142-E59E14693D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57686" y="1643050"/>
            <a:ext cx="4243390" cy="2386028"/>
          </a:xfrm>
        </p:spPr>
        <p:txBody>
          <a:bodyPr>
            <a:normAutofit/>
          </a:bodyPr>
          <a:lstStyle/>
          <a:p>
            <a:r>
              <a:rPr lang="en-US" altLang="zh-TW" sz="6600" b="1" dirty="0" smtClean="0"/>
              <a:t>Hangman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hang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3692231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47476_308041533085468_3286964481950744576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000108"/>
            <a:ext cx="3438542" cy="4590541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09319_162371791337774_4337656122711212032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857232"/>
            <a:ext cx="3938608" cy="5258142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99665_464110430750068_8014510911089803264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71546"/>
            <a:ext cx="3590937" cy="4793992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13045_287749468729174_311582151994769408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3367104" cy="4495169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3018936_344337116312151_494926819733012480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3438542" cy="4590541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hang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3724294" cy="497202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6182" y="3214686"/>
            <a:ext cx="4286280" cy="1928826"/>
          </a:xfrm>
        </p:spPr>
        <p:txBody>
          <a:bodyPr>
            <a:noAutofit/>
          </a:bodyPr>
          <a:lstStyle/>
          <a:p>
            <a:r>
              <a:rPr lang="en-US" altLang="zh-TW" sz="8800" dirty="0" smtClean="0"/>
              <a:t>_ _ _ _ </a:t>
            </a:r>
            <a:r>
              <a:rPr lang="en-US" altLang="zh-TW" sz="8800" dirty="0" smtClean="0"/>
              <a:t>_</a:t>
            </a:r>
            <a:r>
              <a:rPr lang="en-US" altLang="zh-TW" sz="8800" dirty="0" smtClean="0"/>
              <a:t> </a:t>
            </a:r>
            <a:endParaRPr lang="zh-TW" altLang="en-US" sz="8800" dirty="0"/>
          </a:p>
        </p:txBody>
      </p:sp>
      <p:pic>
        <p:nvPicPr>
          <p:cNvPr id="5" name="內容版面配置區 4" descr="43039139_535155793602162_3326723187483344896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071546"/>
            <a:ext cx="3295666" cy="4399798"/>
          </a:xfrm>
        </p:spPr>
      </p:pic>
      <p:sp>
        <p:nvSpPr>
          <p:cNvPr id="4098" name="AutoShape 2" descr="ãhangman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47476_308041533085468_3286964481950744576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000108"/>
            <a:ext cx="3438542" cy="4590541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</a:t>
            </a:r>
            <a:r>
              <a:rPr lang="en-US" altLang="zh-TW" sz="8800" dirty="0" smtClean="0">
                <a:latin typeface="+mj-lt"/>
                <a:ea typeface="+mj-ea"/>
                <a:cs typeface="+mj-cs"/>
              </a:rPr>
              <a:t>_</a:t>
            </a: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09319_162371791337774_4337656122711212032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857232"/>
            <a:ext cx="3938608" cy="5258142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99665_464110430750068_8014510911089803264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71546"/>
            <a:ext cx="3590937" cy="4793992"/>
          </a:xfr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2913045_287749468729174_311582151994769408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3367104" cy="4495169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43018936_344337116312151_4949268197330124800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14422"/>
            <a:ext cx="3438542" cy="4590541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 O R D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hang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3724294" cy="497202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 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166" y="3214686"/>
            <a:ext cx="7429552" cy="1928826"/>
          </a:xfrm>
        </p:spPr>
        <p:txBody>
          <a:bodyPr>
            <a:noAutofit/>
          </a:bodyPr>
          <a:lstStyle/>
          <a:p>
            <a:r>
              <a:rPr lang="en-US" altLang="zh-TW" sz="8800" dirty="0" smtClean="0"/>
              <a:t>_ _ _ _ _ _ _ _ _</a:t>
            </a:r>
            <a:endParaRPr lang="zh-TW" altLang="en-US" sz="8800" dirty="0"/>
          </a:p>
        </p:txBody>
      </p:sp>
      <p:pic>
        <p:nvPicPr>
          <p:cNvPr id="5" name="內容版面配置區 4" descr="43039139_535155793602162_3326723187483344896_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214422"/>
            <a:ext cx="3295666" cy="4399798"/>
          </a:xfrm>
        </p:spPr>
      </p:pic>
      <p:sp>
        <p:nvSpPr>
          <p:cNvPr id="4098" name="AutoShape 2" descr="ãhangman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</Words>
  <Application>Microsoft Office PowerPoint</Application>
  <PresentationFormat>如螢幕大小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Hangman</vt:lpstr>
      <vt:lpstr>_ _ _ _ _ </vt:lpstr>
      <vt:lpstr>投影片 3</vt:lpstr>
      <vt:lpstr>投影片 4</vt:lpstr>
      <vt:lpstr>投影片 5</vt:lpstr>
      <vt:lpstr>投影片 6</vt:lpstr>
      <vt:lpstr>投影片 7</vt:lpstr>
      <vt:lpstr>投影片 8</vt:lpstr>
      <vt:lpstr>_ _ _ _ _ _ _ _ _</vt:lpstr>
      <vt:lpstr>投影片 10</vt:lpstr>
      <vt:lpstr>投影片 11</vt:lpstr>
      <vt:lpstr>投影片 12</vt:lpstr>
      <vt:lpstr>投影片 13</vt:lpstr>
      <vt:lpstr>投影片 14</vt:lpstr>
      <vt:lpstr>投影片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大唐</dc:creator>
  <cp:lastModifiedBy>大唐</cp:lastModifiedBy>
  <cp:revision>30</cp:revision>
  <dcterms:created xsi:type="dcterms:W3CDTF">2018-10-02T11:05:02Z</dcterms:created>
  <dcterms:modified xsi:type="dcterms:W3CDTF">2018-10-02T12:21:26Z</dcterms:modified>
</cp:coreProperties>
</file>