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2FA9-5B92-44F7-946F-DE4C38A03D01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D312-C217-4CBE-8067-0901FBBF15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429298"/>
            <a:ext cx="83582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j-lt"/>
              </a:rPr>
              <a:t>Jesus is my best Friend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>
                <a:solidFill>
                  <a:srgbClr val="FF0000"/>
                </a:solidFill>
                <a:latin typeface="+mj-lt"/>
              </a:rPr>
              <a:t>My best Friend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>
                <a:solidFill>
                  <a:srgbClr val="FF0000"/>
                </a:solidFill>
                <a:latin typeface="+mj-lt"/>
              </a:rPr>
              <a:t>My best Friend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>
                <a:solidFill>
                  <a:srgbClr val="FF0000"/>
                </a:solidFill>
                <a:latin typeface="+mj-lt"/>
              </a:rPr>
              <a:t>Jesus is my best Friend</a:t>
            </a:r>
            <a:r>
              <a:rPr lang="en-US" sz="60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6000" b="1" dirty="0">
                <a:solidFill>
                  <a:srgbClr val="FF0000"/>
                </a:solidFill>
                <a:latin typeface="+mj-lt"/>
              </a:rPr>
              <a:t>He's always there for me</a:t>
            </a:r>
            <a:endParaRPr lang="zh-TW" altLang="en-US" sz="6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448" y="127321"/>
            <a:ext cx="74188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>
                <a:solidFill>
                  <a:srgbClr val="00B0F0"/>
                </a:solidFill>
              </a:rPr>
              <a:t>Jesus is my best Friend</a:t>
            </a:r>
            <a:endParaRPr lang="zh-TW" altLang="en-US" sz="6000" u="sng" dirty="0">
              <a:solidFill>
                <a:srgbClr val="00B0F0"/>
              </a:solidFill>
            </a:endParaRPr>
          </a:p>
        </p:txBody>
      </p:sp>
      <p:sp>
        <p:nvSpPr>
          <p:cNvPr id="12290" name="AutoShape 2" descr="相關圖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294" name="Picture 6" descr="「jesus is my best friend」的圖片搜尋結果"/>
          <p:cNvPicPr>
            <a:picLocks noChangeAspect="1" noChangeArrowheads="1"/>
          </p:cNvPicPr>
          <p:nvPr/>
        </p:nvPicPr>
        <p:blipFill>
          <a:blip r:embed="rId2"/>
          <a:srcRect l="20313" t="14583" r="26562" b="16666"/>
          <a:stretch>
            <a:fillRect/>
          </a:stretch>
        </p:blipFill>
        <p:spPr bwMode="auto">
          <a:xfrm>
            <a:off x="214282" y="2571744"/>
            <a:ext cx="1571636" cy="1525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582771"/>
            <a:ext cx="85011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On Sunday, Monday, </a:t>
            </a:r>
            <a:r>
              <a:rPr lang="en-US" sz="6000" b="1" dirty="0" smtClean="0">
                <a:solidFill>
                  <a:srgbClr val="FF0000"/>
                </a:solidFill>
              </a:rPr>
              <a:t>Tuesday,</a:t>
            </a:r>
            <a:r>
              <a:rPr lang="en-US" sz="6000" b="1" dirty="0">
                <a:solidFill>
                  <a:srgbClr val="FF0000"/>
                </a:solidFill>
              </a:rPr>
              <a:t> </a:t>
            </a:r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Wednesday, Thursday, Friday and Saturday</a:t>
            </a:r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Jesus is my best Friend</a:t>
            </a:r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He's always there for me</a:t>
            </a:r>
            <a:endParaRPr lang="zh-TW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如螢幕大小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3</cp:revision>
  <dcterms:created xsi:type="dcterms:W3CDTF">2018-01-23T11:17:19Z</dcterms:created>
  <dcterms:modified xsi:type="dcterms:W3CDTF">2018-01-25T10:44:54Z</dcterms:modified>
</cp:coreProperties>
</file>