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860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6F93-223F-4AA7-8EAE-CA7425D5CB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1762-0372-48AC-84F4-83C0ABB63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6F93-223F-4AA7-8EAE-CA7425D5CB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1762-0372-48AC-84F4-83C0ABB63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6F93-223F-4AA7-8EAE-CA7425D5CB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1762-0372-48AC-84F4-83C0ABB63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6F93-223F-4AA7-8EAE-CA7425D5CB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1762-0372-48AC-84F4-83C0ABB63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6F93-223F-4AA7-8EAE-CA7425D5CB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1762-0372-48AC-84F4-83C0ABB63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6F93-223F-4AA7-8EAE-CA7425D5CB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1762-0372-48AC-84F4-83C0ABB63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6F93-223F-4AA7-8EAE-CA7425D5CB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1762-0372-48AC-84F4-83C0ABB63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6F93-223F-4AA7-8EAE-CA7425D5CB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1762-0372-48AC-84F4-83C0ABB63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6F93-223F-4AA7-8EAE-CA7425D5CB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1762-0372-48AC-84F4-83C0ABB63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6F93-223F-4AA7-8EAE-CA7425D5CB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1762-0372-48AC-84F4-83C0ABB63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6F93-223F-4AA7-8EAE-CA7425D5CB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1762-0372-48AC-84F4-83C0ABB63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6F93-223F-4AA7-8EAE-CA7425D5CB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1762-0372-48AC-84F4-83C0ABB63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7786" y="2133600"/>
            <a:ext cx="677621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Joy to the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3048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haroni" pitchFamily="2" charset="-79"/>
                <a:cs typeface="Aharoni" pitchFamily="2" charset="-79"/>
              </a:rPr>
              <a:t>VOCABULARY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1219200"/>
            <a:ext cx="23631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Aharoni" pitchFamily="2" charset="-79"/>
                <a:cs typeface="Aharoni" pitchFamily="2" charset="-79"/>
              </a:rPr>
              <a:t>King (N)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500441" y="2278559"/>
            <a:ext cx="32239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Aharoni" pitchFamily="2" charset="-79"/>
                <a:cs typeface="Aharoni" pitchFamily="2" charset="-79"/>
              </a:rPr>
              <a:t>Prepare (V)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869760" y="3345359"/>
            <a:ext cx="26853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Aharoni" pitchFamily="2" charset="-79"/>
                <a:cs typeface="Aharoni" pitchFamily="2" charset="-79"/>
              </a:rPr>
              <a:t>Room (N)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2438400" y="4412159"/>
            <a:ext cx="32031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Aharoni" pitchFamily="2" charset="-79"/>
                <a:cs typeface="Aharoni" pitchFamily="2" charset="-79"/>
              </a:rPr>
              <a:t>Heaven (N)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2667000" y="5402759"/>
            <a:ext cx="30139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Aharoni" pitchFamily="2" charset="-79"/>
                <a:cs typeface="Aharoni" pitchFamily="2" charset="-79"/>
              </a:rPr>
              <a:t>Nature (N)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6172200" y="2514600"/>
            <a:ext cx="22397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Aharoni" pitchFamily="2" charset="-79"/>
                <a:cs typeface="Aharoni" pitchFamily="2" charset="-79"/>
              </a:rPr>
              <a:t>Rule (V)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6248400" y="3505200"/>
            <a:ext cx="24865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Aharoni" pitchFamily="2" charset="-79"/>
                <a:cs typeface="Aharoni" pitchFamily="2" charset="-79"/>
              </a:rPr>
              <a:t>Truth (N)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6248400" y="228600"/>
            <a:ext cx="260520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(N) Noun</a:t>
            </a:r>
          </a:p>
          <a:p>
            <a:r>
              <a:rPr lang="en-US" sz="44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(V) Verb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3048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haroni" pitchFamily="2" charset="-79"/>
                <a:cs typeface="Aharoni" pitchFamily="2" charset="-79"/>
              </a:rPr>
              <a:t>VOCABULARY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1981200"/>
            <a:ext cx="2959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Aharoni" pitchFamily="2" charset="-79"/>
                <a:cs typeface="Aharoni" pitchFamily="2" charset="-79"/>
              </a:rPr>
              <a:t>Nation (N)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1752600" y="2895600"/>
            <a:ext cx="26629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Aharoni" pitchFamily="2" charset="-79"/>
                <a:cs typeface="Aharoni" pitchFamily="2" charset="-79"/>
              </a:rPr>
              <a:t>Prove (V)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2590800" y="4800600"/>
            <a:ext cx="49279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Aharoni" pitchFamily="2" charset="-79"/>
                <a:cs typeface="Aharoni" pitchFamily="2" charset="-79"/>
              </a:rPr>
              <a:t>Righteousness (N)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5791200"/>
            <a:ext cx="32137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Aharoni" pitchFamily="2" charset="-79"/>
                <a:cs typeface="Aharoni" pitchFamily="2" charset="-79"/>
              </a:rPr>
              <a:t>Wonder (N)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1143000" y="1066800"/>
            <a:ext cx="27238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Aharoni" pitchFamily="2" charset="-79"/>
                <a:cs typeface="Aharoni" pitchFamily="2" charset="-79"/>
              </a:rPr>
              <a:t>Grace (N)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2209800" y="3810000"/>
            <a:ext cx="26532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Aharoni" pitchFamily="2" charset="-79"/>
                <a:cs typeface="Aharoni" pitchFamily="2" charset="-79"/>
              </a:rPr>
              <a:t>Glory (N)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972812"/>
            <a:ext cx="8991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haroni" pitchFamily="2" charset="-79"/>
                <a:cs typeface="Aharoni" pitchFamily="2" charset="-79"/>
              </a:rPr>
              <a:t>Joy to the world! the Lord is come: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haroni" pitchFamily="2" charset="-79"/>
                <a:cs typeface="Aharoni" pitchFamily="2" charset="-79"/>
              </a:rPr>
              <a:t>Let earth receive her King;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haroni" pitchFamily="2" charset="-79"/>
                <a:cs typeface="Aharoni" pitchFamily="2" charset="-79"/>
              </a:rPr>
              <a:t>Let every heart </a:t>
            </a:r>
            <a:r>
              <a:rPr kumimoji="0" lang="en-US" sz="35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haroni" pitchFamily="2" charset="-79"/>
                <a:cs typeface="Aharoni" pitchFamily="2" charset="-79"/>
              </a:rPr>
              <a:t>prepare </a:t>
            </a:r>
            <a:r>
              <a:rPr kumimoji="0" lang="en-US" sz="35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haroni" pitchFamily="2" charset="-79"/>
                <a:cs typeface="Aharoni" pitchFamily="2" charset="-79"/>
              </a:rPr>
              <a:t>him room</a:t>
            </a:r>
            <a:r>
              <a:rPr kumimoji="0" lang="en-US" sz="3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haroni" pitchFamily="2" charset="-79"/>
                <a:cs typeface="Aharoni" pitchFamily="2" charset="-79"/>
              </a:rPr>
              <a:t>,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500" b="1" i="1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haroni" pitchFamily="2" charset="-79"/>
                <a:cs typeface="Aharoni" pitchFamily="2" charset="-79"/>
              </a:rPr>
              <a:t>And heaven and nature sing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500" b="1" i="1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haroni" pitchFamily="2" charset="-79"/>
                <a:cs typeface="Aharoni" pitchFamily="2" charset="-79"/>
              </a:rPr>
              <a:t>And heaven and nature sing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500" b="1" i="1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haroni" pitchFamily="2" charset="-79"/>
                <a:cs typeface="Aharoni" pitchFamily="2" charset="-79"/>
              </a:rPr>
              <a:t>And heaven,and heaven and nature 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772013"/>
            <a:ext cx="9067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He rules the world with truth and grace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And makes the nations prove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 glory of His righteousness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And wonders of His love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And wonders of His love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b="1" i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And wonders, wonders, of His love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142</Words>
  <Application>Microsoft Office PowerPoint</Application>
  <PresentationFormat>如螢幕大小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Theme</vt:lpstr>
      <vt:lpstr>投影片 1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khanhvd</dc:creator>
  <cp:lastModifiedBy>DaTang</cp:lastModifiedBy>
  <cp:revision>10</cp:revision>
  <dcterms:created xsi:type="dcterms:W3CDTF">2018-11-26T14:11:21Z</dcterms:created>
  <dcterms:modified xsi:type="dcterms:W3CDTF">2018-12-11T11:02:22Z</dcterms:modified>
</cp:coreProperties>
</file>