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88" autoAdjust="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5697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371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1544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4570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8721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5495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531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4524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7412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0286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8427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9448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28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1276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3632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9274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40639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08E402-6FF9-469D-972E-C2F60C063075}" type="datetimeFigureOut">
              <a:rPr lang="zh-TW" altLang="en-US" smtClean="0"/>
              <a:t>2017/9/5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5910-A1B5-4AC5-BFE8-405DC1E5D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2279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1472" y="500043"/>
            <a:ext cx="7772400" cy="1071570"/>
          </a:xfrm>
        </p:spPr>
        <p:txBody>
          <a:bodyPr/>
          <a:lstStyle/>
          <a:p>
            <a:r>
              <a:rPr lang="en-US" altLang="zh-TW" dirty="0" smtClean="0"/>
              <a:t>One Way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5852" y="2071678"/>
            <a:ext cx="6400800" cy="3286148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I lay my life down at </a:t>
            </a:r>
            <a:r>
              <a:rPr lang="en-US" sz="4400" dirty="0" smtClean="0"/>
              <a:t>  </a:t>
            </a:r>
          </a:p>
          <a:p>
            <a:r>
              <a:rPr lang="en-US" sz="4400" dirty="0" smtClean="0"/>
              <a:t>your feet.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'Cause </a:t>
            </a:r>
            <a:r>
              <a:rPr lang="en-US" sz="4400" dirty="0" smtClean="0"/>
              <a:t>you're the only </a:t>
            </a:r>
            <a:endParaRPr lang="en-US" sz="4400" dirty="0" smtClean="0"/>
          </a:p>
          <a:p>
            <a:r>
              <a:rPr lang="en-US" sz="4400" dirty="0" smtClean="0"/>
              <a:t>one </a:t>
            </a:r>
            <a:r>
              <a:rPr lang="en-US" sz="4400" dirty="0" smtClean="0"/>
              <a:t>I </a:t>
            </a:r>
            <a:r>
              <a:rPr lang="en-US" sz="4400" dirty="0" smtClean="0"/>
              <a:t>need.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 </a:t>
            </a:r>
            <a:r>
              <a:rPr lang="en-US" sz="4400" dirty="0" smtClean="0"/>
              <a:t>turn to You and You are always </a:t>
            </a:r>
            <a:r>
              <a:rPr lang="en-US" sz="4400" dirty="0" smtClean="0"/>
              <a:t>there.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1876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700" y="785795"/>
            <a:ext cx="6711654" cy="5462612"/>
          </a:xfrm>
        </p:spPr>
        <p:txBody>
          <a:bodyPr>
            <a:noAutofit/>
          </a:bodyPr>
          <a:lstStyle/>
          <a:p>
            <a:r>
              <a:rPr lang="en-US" sz="4800" dirty="0" smtClean="0"/>
              <a:t>In troubled times, it's You I </a:t>
            </a:r>
            <a:r>
              <a:rPr lang="en-US" sz="4800" dirty="0" smtClean="0"/>
              <a:t>seek.	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 put You first, that's all I </a:t>
            </a:r>
            <a:r>
              <a:rPr lang="en-US" sz="4800" dirty="0" smtClean="0"/>
              <a:t>need.	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 humble all I am all to </a:t>
            </a:r>
            <a:r>
              <a:rPr lang="en-US" sz="4800" dirty="0" smtClean="0"/>
              <a:t>You.</a:t>
            </a:r>
            <a:endParaRPr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7224" y="1071546"/>
            <a:ext cx="6711654" cy="492922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One way, Jesus, You're the only one that I could live </a:t>
            </a:r>
            <a:r>
              <a:rPr lang="en-US" sz="4400" dirty="0" smtClean="0"/>
              <a:t>for.</a:t>
            </a:r>
          </a:p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One way, Jesus, You're the only one that I could live for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700" y="857233"/>
            <a:ext cx="6711654" cy="539117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You are always, always </a:t>
            </a:r>
            <a:r>
              <a:rPr lang="en-US" sz="4400" dirty="0" smtClean="0"/>
              <a:t>there.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Every how </a:t>
            </a:r>
            <a:r>
              <a:rPr lang="en-US" sz="4400" dirty="0" smtClean="0"/>
              <a:t>and </a:t>
            </a:r>
            <a:r>
              <a:rPr lang="en-US" sz="4400" dirty="0" smtClean="0"/>
              <a:t>everywhere.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Your grace abounds so deeply within </a:t>
            </a:r>
            <a:r>
              <a:rPr lang="en-US" sz="4400" dirty="0" smtClean="0"/>
              <a:t>me.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928670"/>
            <a:ext cx="6711654" cy="50720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You will never, ever </a:t>
            </a:r>
            <a:r>
              <a:rPr lang="en-US" sz="4400" dirty="0" smtClean="0"/>
              <a:t>change.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Yesterday, today the </a:t>
            </a:r>
            <a:r>
              <a:rPr lang="en-US" sz="4400" dirty="0" smtClean="0"/>
              <a:t>same.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Forever till forever meets no </a:t>
            </a:r>
            <a:r>
              <a:rPr lang="en-US" sz="4400" dirty="0" smtClean="0"/>
              <a:t>end.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700" y="428604"/>
            <a:ext cx="6711654" cy="581980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/>
              <a:t>One </a:t>
            </a:r>
            <a:r>
              <a:rPr lang="en-US" sz="3200" dirty="0" smtClean="0"/>
              <a:t>way, Jesus, You're the only </a:t>
            </a:r>
            <a:r>
              <a:rPr lang="en-US" sz="3200" dirty="0" smtClean="0"/>
              <a:t>one </a:t>
            </a:r>
            <a:r>
              <a:rPr lang="en-US" sz="3200" dirty="0" smtClean="0"/>
              <a:t>that I could live </a:t>
            </a:r>
            <a:r>
              <a:rPr lang="en-US" sz="3200" dirty="0" smtClean="0"/>
              <a:t>for.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One </a:t>
            </a:r>
            <a:r>
              <a:rPr lang="en-US" sz="3200" dirty="0" smtClean="0"/>
              <a:t>way, Jesus, You're the only one that I could live </a:t>
            </a:r>
            <a:r>
              <a:rPr lang="en-US" sz="3200" dirty="0" smtClean="0"/>
              <a:t>for.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One </a:t>
            </a:r>
            <a:r>
              <a:rPr lang="en-US" sz="3200" dirty="0" smtClean="0"/>
              <a:t>way, Jesus, You're the </a:t>
            </a:r>
            <a:r>
              <a:rPr lang="en-US" sz="3200" dirty="0" smtClean="0"/>
              <a:t>only </a:t>
            </a:r>
            <a:r>
              <a:rPr lang="en-US" sz="3200" dirty="0" smtClean="0"/>
              <a:t>one that I could live </a:t>
            </a:r>
            <a:r>
              <a:rPr lang="en-US" sz="3200" dirty="0" smtClean="0"/>
              <a:t>for.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One </a:t>
            </a:r>
            <a:r>
              <a:rPr lang="en-US" sz="3200" dirty="0" smtClean="0"/>
              <a:t>way, Jesus, You're the only one that I could live </a:t>
            </a:r>
            <a:r>
              <a:rPr lang="en-US" sz="3200" dirty="0" smtClean="0"/>
              <a:t>for.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700" y="928671"/>
            <a:ext cx="6711654" cy="531973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You are the way, the truth and the </a:t>
            </a:r>
            <a:r>
              <a:rPr lang="en-US" sz="4400" dirty="0" smtClean="0"/>
              <a:t>life.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 live by faith and not by sight for </a:t>
            </a:r>
            <a:r>
              <a:rPr lang="en-US" sz="4400" dirty="0" smtClean="0"/>
              <a:t>You.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We're </a:t>
            </a:r>
            <a:r>
              <a:rPr lang="en-US" sz="4400" dirty="0" err="1" smtClean="0"/>
              <a:t>livin</a:t>
            </a:r>
            <a:r>
              <a:rPr lang="en-US" sz="4400" dirty="0" smtClean="0"/>
              <a:t>' all for </a:t>
            </a:r>
            <a:r>
              <a:rPr lang="en-US" sz="4400" dirty="0" smtClean="0"/>
              <a:t>You</a:t>
            </a:r>
          </a:p>
          <a:p>
            <a:r>
              <a:rPr lang="en-US" altLang="zh-TW" sz="4400" dirty="0" smtClean="0"/>
              <a:t> </a:t>
            </a:r>
            <a:r>
              <a:rPr lang="en-US" altLang="zh-TW" sz="4400" dirty="0" smtClean="0"/>
              <a:t>  				  (X4)          						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700" y="428604"/>
            <a:ext cx="6711654" cy="581980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/>
              <a:t>One </a:t>
            </a:r>
            <a:r>
              <a:rPr lang="en-US" sz="3200" dirty="0" smtClean="0"/>
              <a:t>way, Jesus, You're the only </a:t>
            </a:r>
            <a:r>
              <a:rPr lang="en-US" sz="3200" dirty="0" smtClean="0"/>
              <a:t>one </a:t>
            </a:r>
            <a:r>
              <a:rPr lang="en-US" sz="3200" dirty="0" smtClean="0"/>
              <a:t>that I could live </a:t>
            </a:r>
            <a:r>
              <a:rPr lang="en-US" sz="3200" dirty="0" smtClean="0"/>
              <a:t>for.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One </a:t>
            </a:r>
            <a:r>
              <a:rPr lang="en-US" sz="3200" dirty="0" smtClean="0"/>
              <a:t>way, Jesus, You're the only one that I could live </a:t>
            </a:r>
            <a:r>
              <a:rPr lang="en-US" sz="3200" dirty="0" smtClean="0"/>
              <a:t>for.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One </a:t>
            </a:r>
            <a:r>
              <a:rPr lang="en-US" sz="3200" dirty="0" smtClean="0"/>
              <a:t>way, Jesus, You're the </a:t>
            </a:r>
            <a:r>
              <a:rPr lang="en-US" sz="3200" dirty="0" smtClean="0"/>
              <a:t>only </a:t>
            </a:r>
            <a:r>
              <a:rPr lang="en-US" sz="3200" dirty="0" smtClean="0"/>
              <a:t>one that I could live </a:t>
            </a:r>
            <a:r>
              <a:rPr lang="en-US" sz="3200" dirty="0" smtClean="0"/>
              <a:t>for.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One </a:t>
            </a:r>
            <a:r>
              <a:rPr lang="en-US" sz="3200" dirty="0" smtClean="0"/>
              <a:t>way, Jesus, You're the only one that I could live </a:t>
            </a:r>
            <a:r>
              <a:rPr lang="en-US" sz="3200" dirty="0" smtClean="0"/>
              <a:t>for.</a:t>
            </a:r>
            <a:endParaRPr lang="zh-TW" alt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4">
  <a:themeElements>
    <a:clrScheme name="離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佈景主題14</Template>
  <TotalTime>32</TotalTime>
  <Words>120</Words>
  <Application>Microsoft Office PowerPoint</Application>
  <PresentationFormat>如螢幕大小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佈景主題14</vt:lpstr>
      <vt:lpstr>One Way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Way</dc:title>
  <dc:creator>User</dc:creator>
  <cp:lastModifiedBy>User</cp:lastModifiedBy>
  <cp:revision>4</cp:revision>
  <dcterms:created xsi:type="dcterms:W3CDTF">2017-09-05T10:58:07Z</dcterms:created>
  <dcterms:modified xsi:type="dcterms:W3CDTF">2017-09-05T11:30:29Z</dcterms:modified>
</cp:coreProperties>
</file>