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DF49-1488-4354-809D-526569DA1D0E}" type="datetimeFigureOut">
              <a:rPr lang="zh-TW" altLang="en-US" smtClean="0"/>
              <a:t>2017/9/7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20C3-9A7B-4AFE-B6D0-0DBF7ECBEB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5697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DF49-1488-4354-809D-526569DA1D0E}" type="datetimeFigureOut">
              <a:rPr lang="zh-TW" altLang="en-US" smtClean="0"/>
              <a:t>2017/9/7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20C3-9A7B-4AFE-B6D0-0DBF7ECBEB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3715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DF49-1488-4354-809D-526569DA1D0E}" type="datetimeFigureOut">
              <a:rPr lang="zh-TW" altLang="en-US" smtClean="0"/>
              <a:t>2017/9/7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20C3-9A7B-4AFE-B6D0-0DBF7ECBEB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15442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DF49-1488-4354-809D-526569DA1D0E}" type="datetimeFigureOut">
              <a:rPr lang="zh-TW" altLang="en-US" smtClean="0"/>
              <a:t>2017/9/7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20C3-9A7B-4AFE-B6D0-0DBF7ECBEB0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345703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DF49-1488-4354-809D-526569DA1D0E}" type="datetimeFigureOut">
              <a:rPr lang="zh-TW" altLang="en-US" smtClean="0"/>
              <a:t>2017/9/7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20C3-9A7B-4AFE-B6D0-0DBF7ECBEB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987215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DF49-1488-4354-809D-526569DA1D0E}" type="datetimeFigureOut">
              <a:rPr lang="zh-TW" altLang="en-US" smtClean="0"/>
              <a:t>2017/9/7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20C3-9A7B-4AFE-B6D0-0DBF7ECBEB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154955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DF49-1488-4354-809D-526569DA1D0E}" type="datetimeFigureOut">
              <a:rPr lang="zh-TW" altLang="en-US" smtClean="0"/>
              <a:t>2017/9/7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20C3-9A7B-4AFE-B6D0-0DBF7ECBEB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85310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DF49-1488-4354-809D-526569DA1D0E}" type="datetimeFigureOut">
              <a:rPr lang="zh-TW" altLang="en-US" smtClean="0"/>
              <a:t>2017/9/7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20C3-9A7B-4AFE-B6D0-0DBF7ECBEB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345241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DF49-1488-4354-809D-526569DA1D0E}" type="datetimeFigureOut">
              <a:rPr lang="zh-TW" altLang="en-US" smtClean="0"/>
              <a:t>2017/9/7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20C3-9A7B-4AFE-B6D0-0DBF7ECBEB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7412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DF49-1488-4354-809D-526569DA1D0E}" type="datetimeFigureOut">
              <a:rPr lang="zh-TW" altLang="en-US" smtClean="0"/>
              <a:t>2017/9/7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20C3-9A7B-4AFE-B6D0-0DBF7ECBEB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0028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DF49-1488-4354-809D-526569DA1D0E}" type="datetimeFigureOut">
              <a:rPr lang="zh-TW" altLang="en-US" smtClean="0"/>
              <a:t>2017/9/7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20C3-9A7B-4AFE-B6D0-0DBF7ECBEB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88427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DF49-1488-4354-809D-526569DA1D0E}" type="datetimeFigureOut">
              <a:rPr lang="zh-TW" altLang="en-US" smtClean="0"/>
              <a:t>2017/9/7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20C3-9A7B-4AFE-B6D0-0DBF7ECBEB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9448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DF49-1488-4354-809D-526569DA1D0E}" type="datetimeFigureOut">
              <a:rPr lang="zh-TW" altLang="en-US" smtClean="0"/>
              <a:t>2017/9/7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20C3-9A7B-4AFE-B6D0-0DBF7ECBEB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7282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DF49-1488-4354-809D-526569DA1D0E}" type="datetimeFigureOut">
              <a:rPr lang="zh-TW" altLang="en-US" smtClean="0"/>
              <a:t>2017/9/7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20C3-9A7B-4AFE-B6D0-0DBF7ECBEB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2127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DF49-1488-4354-809D-526569DA1D0E}" type="datetimeFigureOut">
              <a:rPr lang="zh-TW" altLang="en-US" smtClean="0"/>
              <a:t>2017/9/7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20C3-9A7B-4AFE-B6D0-0DBF7ECBEB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03632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DF49-1488-4354-809D-526569DA1D0E}" type="datetimeFigureOut">
              <a:rPr lang="zh-TW" altLang="en-US" smtClean="0"/>
              <a:t>2017/9/7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20C3-9A7B-4AFE-B6D0-0DBF7ECBEB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9274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DF49-1488-4354-809D-526569DA1D0E}" type="datetimeFigureOut">
              <a:rPr lang="zh-TW" altLang="en-US" smtClean="0"/>
              <a:t>2017/9/7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20C3-9A7B-4AFE-B6D0-0DBF7ECBEB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4063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0CDF49-1488-4354-809D-526569DA1D0E}" type="datetimeFigureOut">
              <a:rPr lang="zh-TW" altLang="en-US" smtClean="0"/>
              <a:t>2017/9/7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720C3-9A7B-4AFE-B6D0-0DBF7ECBEB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02279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66442" y="428605"/>
            <a:ext cx="6620968" cy="1071570"/>
          </a:xfrm>
        </p:spPr>
        <p:txBody>
          <a:bodyPr/>
          <a:lstStyle/>
          <a:p>
            <a:r>
              <a:rPr lang="en-US" altLang="zh-TW" dirty="0" smtClean="0"/>
              <a:t>One Way	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66442" y="2071678"/>
            <a:ext cx="6620968" cy="3567122"/>
          </a:xfrm>
        </p:spPr>
        <p:txBody>
          <a:bodyPr>
            <a:noAutofit/>
          </a:bodyPr>
          <a:lstStyle/>
          <a:p>
            <a:r>
              <a:rPr lang="en-US" sz="4000" dirty="0" smtClean="0"/>
              <a:t>I lay my life down at your feet</a:t>
            </a:r>
            <a:br>
              <a:rPr lang="en-US" sz="4000" dirty="0" smtClean="0"/>
            </a:br>
            <a:r>
              <a:rPr lang="en-US" sz="4000" dirty="0" smtClean="0"/>
              <a:t>'Cause you're the only one I need</a:t>
            </a:r>
            <a:br>
              <a:rPr lang="en-US" sz="4000" dirty="0" smtClean="0"/>
            </a:br>
            <a:r>
              <a:rPr lang="en-US" sz="4000" dirty="0" smtClean="0"/>
              <a:t>I turn to You and You are always there</a:t>
            </a:r>
            <a:endParaRPr lang="zh-TW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 troubled times, it's You I seek</a:t>
            </a:r>
            <a:br>
              <a:rPr lang="en-US" sz="4000" dirty="0" smtClean="0"/>
            </a:br>
            <a:r>
              <a:rPr lang="en-US" sz="4000" dirty="0" smtClean="0"/>
              <a:t>I put You first, that's all I need</a:t>
            </a:r>
            <a:br>
              <a:rPr lang="en-US" sz="4000" dirty="0" smtClean="0"/>
            </a:br>
            <a:r>
              <a:rPr lang="en-US" sz="4000" dirty="0" smtClean="0"/>
              <a:t>I humble all I am all to You</a:t>
            </a:r>
            <a:endParaRPr lang="zh-TW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One way, Jesus, You're the only one that I could live for</a:t>
            </a:r>
            <a:br>
              <a:rPr lang="en-US" sz="4400" dirty="0" smtClean="0"/>
            </a:br>
            <a:r>
              <a:rPr lang="en-US" sz="4400" dirty="0" smtClean="0"/>
              <a:t>One way, Jesus, You're the only one that I could live for</a:t>
            </a:r>
            <a:endParaRPr lang="zh-TW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You are always, always there</a:t>
            </a:r>
            <a:br>
              <a:rPr lang="en-US" sz="4000" dirty="0" smtClean="0"/>
            </a:br>
            <a:r>
              <a:rPr lang="en-US" sz="4000" dirty="0" err="1" smtClean="0"/>
              <a:t>Everyhow</a:t>
            </a:r>
            <a:r>
              <a:rPr lang="en-US" sz="4000" dirty="0" smtClean="0"/>
              <a:t> and everywhere</a:t>
            </a:r>
            <a:br>
              <a:rPr lang="en-US" sz="4000" dirty="0" smtClean="0"/>
            </a:br>
            <a:r>
              <a:rPr lang="en-US" sz="4000" dirty="0" smtClean="0"/>
              <a:t>Your grace abounds so deeply within me</a:t>
            </a:r>
            <a:endParaRPr lang="zh-TW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You will never, ever change</a:t>
            </a:r>
            <a:br>
              <a:rPr lang="en-US" sz="4000" dirty="0" smtClean="0"/>
            </a:br>
            <a:r>
              <a:rPr lang="en-US" sz="4000" dirty="0" smtClean="0"/>
              <a:t>Yesterday, today the same</a:t>
            </a:r>
            <a:br>
              <a:rPr lang="en-US" sz="4000" dirty="0" smtClean="0"/>
            </a:br>
            <a:r>
              <a:rPr lang="en-US" sz="4000" dirty="0" smtClean="0"/>
              <a:t>Forever till forever meets no end</a:t>
            </a:r>
            <a:endParaRPr lang="zh-TW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700" y="857233"/>
            <a:ext cx="6711654" cy="539117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One way, Jesus, You're the only one that I could live </a:t>
            </a:r>
            <a:r>
              <a:rPr lang="en-US" sz="3600" dirty="0" smtClean="0"/>
              <a:t>for</a:t>
            </a:r>
          </a:p>
          <a:p>
            <a:r>
              <a:rPr lang="en-US" sz="3600" dirty="0" smtClean="0"/>
              <a:t>One </a:t>
            </a:r>
            <a:r>
              <a:rPr lang="en-US" sz="3600" dirty="0" smtClean="0"/>
              <a:t>way, Jesus, You're the only one that I could live </a:t>
            </a:r>
            <a:r>
              <a:rPr lang="en-US" sz="3600" dirty="0" smtClean="0"/>
              <a:t>for</a:t>
            </a:r>
          </a:p>
          <a:p>
            <a:pPr>
              <a:buNone/>
            </a:pPr>
            <a:r>
              <a:rPr lang="en-US" sz="3600" dirty="0" smtClean="0"/>
              <a:t>One </a:t>
            </a:r>
            <a:r>
              <a:rPr lang="en-US" sz="3600" dirty="0" smtClean="0"/>
              <a:t>way, Jesus, You're the only one that I could live </a:t>
            </a:r>
            <a:r>
              <a:rPr lang="en-US" sz="3600" dirty="0" smtClean="0"/>
              <a:t>for</a:t>
            </a:r>
          </a:p>
          <a:p>
            <a:pPr>
              <a:buNone/>
            </a:pPr>
            <a:r>
              <a:rPr lang="en-US" sz="3600" dirty="0" smtClean="0"/>
              <a:t>One </a:t>
            </a:r>
            <a:r>
              <a:rPr lang="en-US" sz="3600" dirty="0" smtClean="0"/>
              <a:t>way, Jesus, You're the only one that I could live for</a:t>
            </a:r>
            <a:endParaRPr lang="zh-TW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You are the way, the truth and the life</a:t>
            </a:r>
            <a:br>
              <a:rPr lang="en-US" sz="3600" dirty="0" smtClean="0"/>
            </a:br>
            <a:r>
              <a:rPr lang="en-US" sz="3600" dirty="0" smtClean="0"/>
              <a:t>I live by faith and not by sight for You</a:t>
            </a:r>
            <a:br>
              <a:rPr lang="en-US" sz="3600" dirty="0" smtClean="0"/>
            </a:br>
            <a:r>
              <a:rPr lang="en-US" sz="3600" dirty="0" smtClean="0"/>
              <a:t>We're </a:t>
            </a:r>
            <a:r>
              <a:rPr lang="en-US" sz="3600" dirty="0" err="1" smtClean="0"/>
              <a:t>livin</a:t>
            </a:r>
            <a:r>
              <a:rPr lang="en-US" sz="3600" dirty="0" smtClean="0"/>
              <a:t>' all for </a:t>
            </a:r>
            <a:r>
              <a:rPr lang="en-US" sz="3600" dirty="0" smtClean="0"/>
              <a:t>You</a:t>
            </a:r>
          </a:p>
          <a:p>
            <a:r>
              <a:rPr lang="en-US" altLang="zh-TW" sz="3600" dirty="0" smtClean="0"/>
              <a:t> </a:t>
            </a:r>
            <a:r>
              <a:rPr lang="en-US" altLang="zh-TW" sz="3600" dirty="0" smtClean="0"/>
              <a:t>(x4)</a:t>
            </a:r>
            <a:endParaRPr lang="zh-TW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One way, Jesus, You're the only one that I could live for</a:t>
            </a:r>
            <a:br>
              <a:rPr lang="en-US" sz="3200" dirty="0" smtClean="0"/>
            </a:br>
            <a:r>
              <a:rPr lang="en-US" sz="3200" dirty="0" smtClean="0"/>
              <a:t>One way, Jesus, You're the only one that I should live for</a:t>
            </a:r>
            <a:br>
              <a:rPr lang="en-US" sz="3200" dirty="0" smtClean="0"/>
            </a:br>
            <a:r>
              <a:rPr lang="en-US" sz="3200" dirty="0" smtClean="0"/>
              <a:t>One way, Jesus, You're the only one that I could live for</a:t>
            </a:r>
            <a:br>
              <a:rPr lang="en-US" sz="3200" dirty="0" smtClean="0"/>
            </a:br>
            <a:r>
              <a:rPr lang="en-US" sz="3200" dirty="0" smtClean="0"/>
              <a:t>One way, Jesus, You're the only one that I could live for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4">
  <a:themeElements>
    <a:clrScheme name="離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離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佈景主題14</Template>
  <TotalTime>22</TotalTime>
  <Words>124</Words>
  <Application>Microsoft Office PowerPoint</Application>
  <PresentationFormat>如螢幕大小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佈景主題14</vt:lpstr>
      <vt:lpstr>One Way 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Way</dc:title>
  <dc:creator>User</dc:creator>
  <cp:lastModifiedBy>User</cp:lastModifiedBy>
  <cp:revision>3</cp:revision>
  <dcterms:created xsi:type="dcterms:W3CDTF">2017-09-07T11:01:01Z</dcterms:created>
  <dcterms:modified xsi:type="dcterms:W3CDTF">2017-09-07T11:23:22Z</dcterms:modified>
</cp:coreProperties>
</file>