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  <p:sldId id="258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5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269D-5A67-443F-A407-A04D0E69DFC2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A76-2557-43C5-996E-3F705A9B8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86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269D-5A67-443F-A407-A04D0E69DFC2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A76-2557-43C5-996E-3F705A9B8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1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269D-5A67-443F-A407-A04D0E69DFC2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A76-2557-43C5-996E-3F705A9B8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34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269D-5A67-443F-A407-A04D0E69DFC2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A76-2557-43C5-996E-3F705A9B8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43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269D-5A67-443F-A407-A04D0E69DFC2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A76-2557-43C5-996E-3F705A9B8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54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269D-5A67-443F-A407-A04D0E69DFC2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A76-2557-43C5-996E-3F705A9B8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26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269D-5A67-443F-A407-A04D0E69DFC2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A76-2557-43C5-996E-3F705A9B8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16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269D-5A67-443F-A407-A04D0E69DFC2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A76-2557-43C5-996E-3F705A9B8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83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269D-5A67-443F-A407-A04D0E69DFC2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A76-2557-43C5-996E-3F705A9B8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12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269D-5A67-443F-A407-A04D0E69DFC2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A76-2557-43C5-996E-3F705A9B8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74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269D-5A67-443F-A407-A04D0E69DFC2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A76-2557-43C5-996E-3F705A9B8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32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0269D-5A67-443F-A407-A04D0E69DFC2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5A76-2557-43C5-996E-3F705A9B8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5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08" y="-1"/>
            <a:ext cx="9168607" cy="687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520" y="5013176"/>
            <a:ext cx="8280920" cy="1470025"/>
          </a:xfrm>
        </p:spPr>
        <p:txBody>
          <a:bodyPr>
            <a:noAutofit/>
          </a:bodyPr>
          <a:lstStyle/>
          <a:p>
            <a:r>
              <a:rPr lang="en-US" altLang="zh-TW" sz="6600" b="1" dirty="0">
                <a:solidFill>
                  <a:srgbClr val="FF0000"/>
                </a:solidFill>
              </a:rPr>
              <a:t>Song </a:t>
            </a:r>
            <a:r>
              <a:rPr lang="en-US" altLang="zh-TW" sz="6600" b="1" dirty="0" smtClean="0">
                <a:solidFill>
                  <a:srgbClr val="FF0000"/>
                </a:solidFill>
              </a:rPr>
              <a:t>O-B-E-D-I-E-N-C-E</a:t>
            </a:r>
            <a:endParaRPr lang="zh-TW" alt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58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3184" y="418654"/>
            <a:ext cx="8579296" cy="6106690"/>
          </a:xfrm>
        </p:spPr>
        <p:txBody>
          <a:bodyPr>
            <a:noAutofit/>
          </a:bodyPr>
          <a:lstStyle/>
          <a:p>
            <a:pPr algn="l"/>
            <a:r>
              <a:rPr lang="en-US" altLang="zh-TW" sz="4800" b="1" dirty="0" smtClean="0">
                <a:solidFill>
                  <a:srgbClr val="002060"/>
                </a:solidFill>
              </a:rPr>
              <a:t>Obedience:</a:t>
            </a:r>
            <a:br>
              <a:rPr lang="en-US" altLang="zh-TW" sz="4800" b="1" dirty="0" smtClean="0">
                <a:solidFill>
                  <a:srgbClr val="002060"/>
                </a:solidFill>
              </a:rPr>
            </a:br>
            <a:r>
              <a:rPr lang="en-US" altLang="zh-TW" sz="4800" b="1" dirty="0" smtClean="0">
                <a:solidFill>
                  <a:srgbClr val="002060"/>
                </a:solidFill>
              </a:rPr>
              <a:t>Very best:</a:t>
            </a:r>
            <a:br>
              <a:rPr lang="en-US" altLang="zh-TW" sz="4800" b="1" dirty="0" smtClean="0">
                <a:solidFill>
                  <a:srgbClr val="002060"/>
                </a:solidFill>
              </a:rPr>
            </a:br>
            <a:r>
              <a:rPr lang="en-US" altLang="zh-TW" sz="4800" b="1" dirty="0" smtClean="0">
                <a:solidFill>
                  <a:srgbClr val="002060"/>
                </a:solidFill>
              </a:rPr>
              <a:t>Way:</a:t>
            </a:r>
            <a:br>
              <a:rPr lang="en-US" altLang="zh-TW" sz="4800" b="1" dirty="0" smtClean="0">
                <a:solidFill>
                  <a:srgbClr val="002060"/>
                </a:solidFill>
              </a:rPr>
            </a:br>
            <a:r>
              <a:rPr lang="en-US" altLang="zh-TW" sz="4800" b="1" dirty="0" smtClean="0">
                <a:solidFill>
                  <a:srgbClr val="002060"/>
                </a:solidFill>
              </a:rPr>
              <a:t>Show:</a:t>
            </a:r>
            <a:br>
              <a:rPr lang="en-US" altLang="zh-TW" sz="4800" b="1" dirty="0" smtClean="0">
                <a:solidFill>
                  <a:srgbClr val="002060"/>
                </a:solidFill>
              </a:rPr>
            </a:br>
            <a:r>
              <a:rPr lang="en-US" altLang="zh-TW" sz="4800" b="1" dirty="0" smtClean="0">
                <a:solidFill>
                  <a:srgbClr val="002060"/>
                </a:solidFill>
              </a:rPr>
              <a:t>				Believe:</a:t>
            </a:r>
            <a:br>
              <a:rPr lang="en-US" altLang="zh-TW" sz="4800" b="1" dirty="0" smtClean="0">
                <a:solidFill>
                  <a:srgbClr val="002060"/>
                </a:solidFill>
              </a:rPr>
            </a:br>
            <a:r>
              <a:rPr lang="en-US" altLang="zh-TW" sz="4800" b="1" dirty="0" smtClean="0">
                <a:solidFill>
                  <a:srgbClr val="002060"/>
                </a:solidFill>
              </a:rPr>
              <a:t>				Exactly:</a:t>
            </a:r>
            <a:br>
              <a:rPr lang="en-US" altLang="zh-TW" sz="4800" b="1" dirty="0" smtClean="0">
                <a:solidFill>
                  <a:srgbClr val="002060"/>
                </a:solidFill>
              </a:rPr>
            </a:br>
            <a:r>
              <a:rPr lang="en-US" altLang="zh-TW" sz="4800" b="1" dirty="0" smtClean="0">
                <a:solidFill>
                  <a:srgbClr val="002060"/>
                </a:solidFill>
              </a:rPr>
              <a:t>				</a:t>
            </a:r>
            <a:r>
              <a:rPr lang="en-US" altLang="zh-TW" b="1" dirty="0" smtClean="0">
                <a:solidFill>
                  <a:srgbClr val="002060"/>
                </a:solidFill>
              </a:rPr>
              <a:t>Commands</a:t>
            </a:r>
            <a:br>
              <a:rPr lang="en-US" altLang="zh-TW" b="1" dirty="0" smtClean="0">
                <a:solidFill>
                  <a:srgbClr val="002060"/>
                </a:solidFill>
              </a:rPr>
            </a:br>
            <a:r>
              <a:rPr lang="en-US" altLang="zh-TW" sz="4800" b="1" dirty="0" smtClean="0">
                <a:solidFill>
                  <a:srgbClr val="002060"/>
                </a:solidFill>
              </a:rPr>
              <a:t>		 		Happily:</a:t>
            </a:r>
            <a:r>
              <a:rPr lang="en-US" altLang="zh-TW" sz="4000" b="1" dirty="0" smtClean="0">
                <a:solidFill>
                  <a:srgbClr val="002060"/>
                </a:solidFill>
              </a:rPr>
              <a:t/>
            </a:r>
            <a:br>
              <a:rPr lang="en-US" altLang="zh-TW" sz="4000" b="1" dirty="0" smtClean="0">
                <a:solidFill>
                  <a:srgbClr val="002060"/>
                </a:solidFill>
              </a:rPr>
            </a:b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2597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14339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800" b="1" dirty="0" smtClean="0">
                <a:solidFill>
                  <a:srgbClr val="7030A0"/>
                </a:solidFill>
              </a:rPr>
              <a:t>Action:</a:t>
            </a:r>
          </a:p>
          <a:p>
            <a:pPr marL="0" indent="0">
              <a:buNone/>
            </a:pPr>
            <a:r>
              <a:rPr lang="en-US" altLang="zh-TW" sz="4800" b="1" dirty="0" smtClean="0">
                <a:solidFill>
                  <a:srgbClr val="7030A0"/>
                </a:solidFill>
              </a:rPr>
              <a:t>Key:</a:t>
            </a:r>
          </a:p>
          <a:p>
            <a:pPr marL="0" indent="0">
              <a:buNone/>
            </a:pPr>
            <a:r>
              <a:rPr lang="en-US" altLang="zh-TW" sz="4800" b="1" dirty="0" smtClean="0">
                <a:solidFill>
                  <a:srgbClr val="7030A0"/>
                </a:solidFill>
              </a:rPr>
              <a:t>Immediately:</a:t>
            </a:r>
          </a:p>
          <a:p>
            <a:pPr marL="0" indent="0">
              <a:buNone/>
            </a:pPr>
            <a:r>
              <a:rPr lang="en-US" altLang="zh-TW" sz="4800" b="1" dirty="0" smtClean="0">
                <a:solidFill>
                  <a:srgbClr val="7030A0"/>
                </a:solidFill>
              </a:rPr>
              <a:t>Joy:</a:t>
            </a:r>
          </a:p>
          <a:p>
            <a:pPr marL="0" indent="0">
              <a:buNone/>
            </a:pPr>
            <a:r>
              <a:rPr lang="en-US" altLang="zh-TW" sz="4800" b="1" dirty="0">
                <a:solidFill>
                  <a:srgbClr val="7030A0"/>
                </a:solidFill>
              </a:rPr>
              <a:t>W</a:t>
            </a:r>
            <a:r>
              <a:rPr lang="en-US" altLang="zh-TW" sz="4800" b="1" dirty="0" smtClean="0">
                <a:solidFill>
                  <a:srgbClr val="7030A0"/>
                </a:solidFill>
              </a:rPr>
              <a:t>ill receive:</a:t>
            </a:r>
          </a:p>
        </p:txBody>
      </p:sp>
    </p:spTree>
    <p:extLst>
      <p:ext uri="{BB962C8B-B14F-4D97-AF65-F5344CB8AC3E}">
        <p14:creationId xmlns:p14="http://schemas.microsoft.com/office/powerpoint/2010/main" val="288188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ãpp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" y="0"/>
            <a:ext cx="9142859" cy="685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692696"/>
            <a:ext cx="8712968" cy="568863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5000" b="1" dirty="0" smtClean="0">
                <a:solidFill>
                  <a:srgbClr val="002060"/>
                </a:solidFill>
              </a:rPr>
              <a:t>Obedience</a:t>
            </a:r>
          </a:p>
          <a:p>
            <a:pPr marL="0" indent="0" algn="ctr">
              <a:buNone/>
            </a:pPr>
            <a:r>
              <a:rPr lang="en-US" altLang="zh-TW" sz="5000" b="1" dirty="0" smtClean="0">
                <a:solidFill>
                  <a:srgbClr val="002060"/>
                </a:solidFill>
              </a:rPr>
              <a:t>is </a:t>
            </a:r>
            <a:r>
              <a:rPr lang="en-US" altLang="zh-TW" sz="5000" b="1" dirty="0">
                <a:solidFill>
                  <a:srgbClr val="002060"/>
                </a:solidFill>
              </a:rPr>
              <a:t>the very best </a:t>
            </a:r>
            <a:r>
              <a:rPr lang="en-US" altLang="zh-TW" sz="5000" b="1" dirty="0" smtClean="0">
                <a:solidFill>
                  <a:srgbClr val="002060"/>
                </a:solidFill>
              </a:rPr>
              <a:t>way</a:t>
            </a:r>
          </a:p>
          <a:p>
            <a:pPr marL="0" indent="0" algn="ctr">
              <a:buNone/>
            </a:pPr>
            <a:r>
              <a:rPr lang="en-US" altLang="zh-TW" sz="5000" b="1" dirty="0" smtClean="0">
                <a:solidFill>
                  <a:srgbClr val="002060"/>
                </a:solidFill>
              </a:rPr>
              <a:t>To </a:t>
            </a:r>
            <a:r>
              <a:rPr lang="en-US" altLang="zh-TW" sz="5000" b="1" dirty="0">
                <a:solidFill>
                  <a:srgbClr val="002060"/>
                </a:solidFill>
              </a:rPr>
              <a:t>show that you </a:t>
            </a:r>
            <a:r>
              <a:rPr lang="en-US" altLang="zh-TW" sz="5000" b="1" dirty="0" smtClean="0">
                <a:solidFill>
                  <a:srgbClr val="002060"/>
                </a:solidFill>
              </a:rPr>
              <a:t>believe</a:t>
            </a:r>
          </a:p>
          <a:p>
            <a:pPr marL="0" indent="0" algn="ctr">
              <a:buNone/>
            </a:pPr>
            <a:r>
              <a:rPr lang="en-US" altLang="zh-TW" sz="5000" b="1" dirty="0" smtClean="0">
                <a:solidFill>
                  <a:srgbClr val="002060"/>
                </a:solidFill>
              </a:rPr>
              <a:t>Doing exactly what </a:t>
            </a:r>
            <a:r>
              <a:rPr lang="en-US" altLang="zh-TW" sz="5000" b="1" dirty="0">
                <a:solidFill>
                  <a:srgbClr val="002060"/>
                </a:solidFill>
              </a:rPr>
              <a:t>the Lord </a:t>
            </a:r>
            <a:r>
              <a:rPr lang="en-US" altLang="zh-TW" sz="5000" b="1" dirty="0" smtClean="0">
                <a:solidFill>
                  <a:srgbClr val="002060"/>
                </a:solidFill>
              </a:rPr>
              <a:t>commands</a:t>
            </a:r>
          </a:p>
          <a:p>
            <a:pPr marL="0" indent="0" algn="ctr">
              <a:buNone/>
            </a:pPr>
            <a:r>
              <a:rPr lang="en-US" altLang="zh-TW" sz="5000" b="1" dirty="0" smtClean="0">
                <a:solidFill>
                  <a:srgbClr val="002060"/>
                </a:solidFill>
              </a:rPr>
              <a:t>Doing </a:t>
            </a:r>
            <a:r>
              <a:rPr lang="en-US" altLang="zh-TW" sz="5000" b="1" dirty="0">
                <a:solidFill>
                  <a:srgbClr val="002060"/>
                </a:solidFill>
              </a:rPr>
              <a:t>it </a:t>
            </a:r>
            <a:r>
              <a:rPr lang="en-US" altLang="zh-TW" sz="5000" b="1" dirty="0" smtClean="0">
                <a:solidFill>
                  <a:srgbClr val="002060"/>
                </a:solidFill>
              </a:rPr>
              <a:t>happily</a:t>
            </a:r>
          </a:p>
        </p:txBody>
      </p:sp>
    </p:spTree>
    <p:extLst>
      <p:ext uri="{BB962C8B-B14F-4D97-AF65-F5344CB8AC3E}">
        <p14:creationId xmlns:p14="http://schemas.microsoft.com/office/powerpoint/2010/main" val="367780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ãpp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" y="27433"/>
            <a:ext cx="9143406" cy="685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553204"/>
            <a:ext cx="8640960" cy="61161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5400" b="1" dirty="0">
                <a:solidFill>
                  <a:srgbClr val="7030A0"/>
                </a:solidFill>
              </a:rPr>
              <a:t>Action is the key</a:t>
            </a:r>
          </a:p>
          <a:p>
            <a:pPr marL="0" indent="0" algn="ctr">
              <a:buNone/>
            </a:pPr>
            <a:r>
              <a:rPr lang="en-US" altLang="zh-TW" sz="5400" b="1" dirty="0">
                <a:solidFill>
                  <a:srgbClr val="7030A0"/>
                </a:solidFill>
              </a:rPr>
              <a:t>do it immediately</a:t>
            </a:r>
          </a:p>
          <a:p>
            <a:pPr marL="0" indent="0" algn="ctr">
              <a:buNone/>
            </a:pPr>
            <a:r>
              <a:rPr lang="en-US" altLang="zh-TW" sz="5400" b="1" dirty="0">
                <a:solidFill>
                  <a:srgbClr val="7030A0"/>
                </a:solidFill>
              </a:rPr>
              <a:t>Joy you will receive</a:t>
            </a:r>
          </a:p>
          <a:p>
            <a:pPr marL="0" indent="0" algn="ctr">
              <a:buNone/>
            </a:pPr>
            <a:r>
              <a:rPr lang="en-US" altLang="zh-TW" sz="5400" b="1" dirty="0" smtClean="0">
                <a:solidFill>
                  <a:srgbClr val="7030A0"/>
                </a:solidFill>
              </a:rPr>
              <a:t>Obedience</a:t>
            </a:r>
          </a:p>
          <a:p>
            <a:pPr marL="0" indent="0" algn="ctr">
              <a:buNone/>
            </a:pPr>
            <a:r>
              <a:rPr lang="en-US" altLang="zh-TW" sz="5400" b="1" dirty="0" smtClean="0">
                <a:solidFill>
                  <a:srgbClr val="7030A0"/>
                </a:solidFill>
              </a:rPr>
              <a:t>is the very best way</a:t>
            </a:r>
          </a:p>
          <a:p>
            <a:pPr marL="0" indent="0" algn="ctr">
              <a:buNone/>
            </a:pPr>
            <a:r>
              <a:rPr lang="en-US" altLang="zh-TW" sz="5400" b="1" dirty="0" smtClean="0">
                <a:solidFill>
                  <a:srgbClr val="7030A0"/>
                </a:solidFill>
              </a:rPr>
              <a:t>	  to show that you believe</a:t>
            </a:r>
            <a:endParaRPr lang="en-US" altLang="zh-TW" sz="5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64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pp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548680"/>
            <a:ext cx="8640960" cy="432048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6000" b="1" dirty="0" smtClean="0">
                <a:solidFill>
                  <a:srgbClr val="7030A0"/>
                </a:solidFill>
              </a:rPr>
              <a:t>O-B-E-D-I-E-N-C-E</a:t>
            </a:r>
            <a:br>
              <a:rPr lang="en-US" altLang="zh-TW" sz="6000" b="1" dirty="0" smtClean="0">
                <a:solidFill>
                  <a:srgbClr val="7030A0"/>
                </a:solidFill>
              </a:rPr>
            </a:br>
            <a:r>
              <a:rPr lang="en-US" altLang="zh-TW" sz="6000" b="1" dirty="0" smtClean="0">
                <a:solidFill>
                  <a:srgbClr val="7030A0"/>
                </a:solidFill>
              </a:rPr>
              <a:t>Obedience</a:t>
            </a:r>
          </a:p>
          <a:p>
            <a:pPr marL="0" indent="0" algn="ctr">
              <a:buNone/>
            </a:pPr>
            <a:r>
              <a:rPr lang="en-US" altLang="zh-TW" sz="6000" b="1" dirty="0" smtClean="0">
                <a:solidFill>
                  <a:srgbClr val="7030A0"/>
                </a:solidFill>
              </a:rPr>
              <a:t>is the very best way</a:t>
            </a:r>
          </a:p>
          <a:p>
            <a:pPr marL="0" indent="0" algn="ctr">
              <a:buNone/>
            </a:pPr>
            <a:r>
              <a:rPr lang="en-US" altLang="zh-TW" sz="6000" b="1" dirty="0" smtClean="0">
                <a:solidFill>
                  <a:srgbClr val="7030A0"/>
                </a:solidFill>
              </a:rPr>
              <a:t>to show that you believe</a:t>
            </a:r>
            <a:endParaRPr lang="en-US" altLang="zh-TW" sz="6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0162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53</Words>
  <Application>Microsoft Office PowerPoint</Application>
  <PresentationFormat>如螢幕大小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Song O-B-E-D-I-E-N-C-E</vt:lpstr>
      <vt:lpstr>Obedience: Very best: Way: Show:     Believe:     Exactly:     Commands      Happily: 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 O-B-E-D-I-E-N-C-E</dc:title>
  <dc:creator>Guest</dc:creator>
  <cp:lastModifiedBy>Guest</cp:lastModifiedBy>
  <cp:revision>13</cp:revision>
  <dcterms:created xsi:type="dcterms:W3CDTF">2018-09-04T09:19:31Z</dcterms:created>
  <dcterms:modified xsi:type="dcterms:W3CDTF">2018-09-04T09:57:56Z</dcterms:modified>
</cp:coreProperties>
</file>