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037F-3A27-4109-A8CB-481B578E7C73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049F-0BFA-46DD-894F-709350D17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1429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B-I-B-L-E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034" y="1247772"/>
            <a:ext cx="8286808" cy="1752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The B-I-B-L-E</a:t>
            </a: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Yes, that's the book for me</a:t>
            </a: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I stand alone on the </a:t>
            </a:r>
            <a:endParaRPr lang="en-US" sz="5400" b="1" dirty="0" smtClean="0">
              <a:solidFill>
                <a:schemeClr val="tx2"/>
              </a:solidFill>
            </a:endParaRPr>
          </a:p>
          <a:p>
            <a:r>
              <a:rPr lang="en-US" sz="5400" b="1" dirty="0" smtClean="0">
                <a:solidFill>
                  <a:schemeClr val="tx2"/>
                </a:solidFill>
              </a:rPr>
              <a:t>Word </a:t>
            </a:r>
            <a:r>
              <a:rPr lang="en-US" sz="5400" b="1" dirty="0">
                <a:solidFill>
                  <a:schemeClr val="tx2"/>
                </a:solidFill>
              </a:rPr>
              <a:t>of God</a:t>
            </a: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The B-I-B-L-E</a:t>
            </a:r>
            <a:endParaRPr lang="zh-TW" altLang="en-US" sz="5400" b="1" dirty="0">
              <a:solidFill>
                <a:schemeClr val="tx2"/>
              </a:solidFill>
            </a:endParaRPr>
          </a:p>
        </p:txBody>
      </p:sp>
      <p:pic>
        <p:nvPicPr>
          <p:cNvPr id="11266" name="Picture 2" descr="相關圖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143380"/>
            <a:ext cx="2136187" cy="2387189"/>
          </a:xfrm>
          <a:prstGeom prst="rect">
            <a:avLst/>
          </a:prstGeom>
          <a:noFill/>
        </p:spPr>
      </p:pic>
      <p:pic>
        <p:nvPicPr>
          <p:cNvPr id="11268" name="Picture 4" descr="「read bible png」的圖片搜尋結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142852"/>
            <a:ext cx="1762165" cy="2043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The B-I-B-L-E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B-I-B-L-E</dc:title>
  <dc:creator>大唐</dc:creator>
  <cp:lastModifiedBy>大唐</cp:lastModifiedBy>
  <cp:revision>1</cp:revision>
  <dcterms:created xsi:type="dcterms:W3CDTF">2018-01-09T11:06:58Z</dcterms:created>
  <dcterms:modified xsi:type="dcterms:W3CDTF">2018-01-09T11:15:42Z</dcterms:modified>
</cp:coreProperties>
</file>