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8B013-BADA-4312-B350-531C162E2E24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19C9-6358-4CAF-A664-5988BB38BA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christmas background」的圖片搜尋結果"/>
          <p:cNvPicPr>
            <a:picLocks noChangeAspect="1" noChangeArrowheads="1"/>
          </p:cNvPicPr>
          <p:nvPr/>
        </p:nvPicPr>
        <p:blipFill>
          <a:blip r:embed="rId2"/>
          <a:srcRect b="3369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wish you a Merry Christmas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285860"/>
            <a:ext cx="8286808" cy="521497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002060"/>
                </a:solidFill>
              </a:rPr>
              <a:t>We wish you a Merry </a:t>
            </a:r>
            <a:r>
              <a:rPr lang="en-US" sz="3600" b="1" dirty="0" smtClean="0">
                <a:solidFill>
                  <a:srgbClr val="002060"/>
                </a:solidFill>
              </a:rPr>
              <a:t>Christmas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We </a:t>
            </a:r>
            <a:r>
              <a:rPr lang="en-US" sz="3600" b="1" dirty="0">
                <a:solidFill>
                  <a:srgbClr val="002060"/>
                </a:solidFill>
              </a:rPr>
              <a:t>wish you a Merry </a:t>
            </a:r>
            <a:r>
              <a:rPr lang="en-US" sz="3600" b="1" dirty="0" smtClean="0">
                <a:solidFill>
                  <a:srgbClr val="002060"/>
                </a:solidFill>
              </a:rPr>
              <a:t>Christmas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We </a:t>
            </a:r>
            <a:r>
              <a:rPr lang="en-US" sz="3600" b="1" dirty="0">
                <a:solidFill>
                  <a:srgbClr val="002060"/>
                </a:solidFill>
              </a:rPr>
              <a:t>wish you a Merry </a:t>
            </a:r>
            <a:r>
              <a:rPr lang="en-US" sz="3600" b="1" dirty="0" smtClean="0">
                <a:solidFill>
                  <a:srgbClr val="002060"/>
                </a:solidFill>
              </a:rPr>
              <a:t>Christmas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And </a:t>
            </a:r>
            <a:r>
              <a:rPr lang="en-US" sz="3600" b="1" dirty="0">
                <a:solidFill>
                  <a:srgbClr val="002060"/>
                </a:solidFill>
              </a:rPr>
              <a:t>a Happy New </a:t>
            </a:r>
            <a:r>
              <a:rPr lang="en-US" sz="3600" b="1" dirty="0" smtClean="0">
                <a:solidFill>
                  <a:srgbClr val="002060"/>
                </a:solidFill>
              </a:rPr>
              <a:t>Year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Good </a:t>
            </a:r>
            <a:r>
              <a:rPr lang="en-US" sz="3600" b="1" dirty="0">
                <a:solidFill>
                  <a:srgbClr val="002060"/>
                </a:solidFill>
              </a:rPr>
              <a:t>tidings we </a:t>
            </a:r>
            <a:r>
              <a:rPr lang="en-US" sz="3600" b="1" dirty="0" smtClean="0">
                <a:solidFill>
                  <a:srgbClr val="002060"/>
                </a:solidFill>
              </a:rPr>
              <a:t>bring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To </a:t>
            </a:r>
            <a:r>
              <a:rPr lang="en-US" sz="3600" b="1" dirty="0">
                <a:solidFill>
                  <a:srgbClr val="002060"/>
                </a:solidFill>
              </a:rPr>
              <a:t>you and your </a:t>
            </a:r>
            <a:r>
              <a:rPr lang="en-US" sz="3600" b="1" dirty="0" smtClean="0">
                <a:solidFill>
                  <a:srgbClr val="002060"/>
                </a:solidFill>
              </a:rPr>
              <a:t>kin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We </a:t>
            </a:r>
            <a:r>
              <a:rPr lang="en-US" sz="3600" b="1" dirty="0">
                <a:solidFill>
                  <a:srgbClr val="002060"/>
                </a:solidFill>
              </a:rPr>
              <a:t>wish you a Merry </a:t>
            </a:r>
            <a:r>
              <a:rPr lang="en-US" sz="3600" b="1" dirty="0" smtClean="0">
                <a:solidFill>
                  <a:srgbClr val="002060"/>
                </a:solidFill>
              </a:rPr>
              <a:t>Christmas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And </a:t>
            </a:r>
            <a:r>
              <a:rPr lang="en-US" sz="3600" b="1" dirty="0">
                <a:solidFill>
                  <a:srgbClr val="002060"/>
                </a:solidFill>
              </a:rPr>
              <a:t>a Happy New Year</a:t>
            </a:r>
            <a:endParaRPr lang="zh-TW" altLang="en-US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如螢幕大小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We wish you a Merry Christmas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wish you a Merry Christmas</dc:title>
  <dc:creator>大唐</dc:creator>
  <cp:lastModifiedBy>大唐</cp:lastModifiedBy>
  <cp:revision>1</cp:revision>
  <dcterms:created xsi:type="dcterms:W3CDTF">2017-12-12T10:51:31Z</dcterms:created>
  <dcterms:modified xsi:type="dcterms:W3CDTF">2017-12-12T10:54:33Z</dcterms:modified>
</cp:coreProperties>
</file>