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57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3404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6506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271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6079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452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2574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2016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16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3105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749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450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22A8-B847-43A1-A0BB-111CC88C7F22}" type="datetimeFigureOut">
              <a:rPr lang="zh-TW" altLang="en-US" smtClean="0"/>
              <a:pPr/>
              <a:t>2018/8/23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6B84-F61A-447B-81AE-69DBAD9208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1745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808836"/>
            <a:ext cx="84249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YOU ARE MY ALL IN ALL</a:t>
            </a:r>
            <a:endParaRPr lang="zh-TW" altLang="en-US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8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8204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</a:rPr>
              <a:t>Taking my sin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</a:rPr>
              <a:t>my cross my shame</a:t>
            </a:r>
            <a:br>
              <a:rPr lang="en-US" altLang="zh-TW" sz="5400" b="1" dirty="0" smtClean="0">
                <a:solidFill>
                  <a:srgbClr val="002060"/>
                </a:solidFill>
              </a:rPr>
            </a:br>
            <a:r>
              <a:rPr lang="en-US" altLang="zh-TW" sz="5400" b="1" dirty="0" smtClean="0">
                <a:solidFill>
                  <a:srgbClr val="002060"/>
                </a:solidFill>
              </a:rPr>
              <a:t>Rising again I bless your name</a:t>
            </a:r>
            <a:br>
              <a:rPr lang="en-US" altLang="zh-TW" sz="5400" b="1" dirty="0" smtClean="0">
                <a:solidFill>
                  <a:srgbClr val="002060"/>
                </a:solidFill>
              </a:rPr>
            </a:br>
            <a:r>
              <a:rPr lang="en-US" altLang="zh-TW" sz="5400" b="1" dirty="0" smtClean="0">
                <a:solidFill>
                  <a:srgbClr val="002060"/>
                </a:solidFill>
              </a:rPr>
              <a:t>You are my all in all</a:t>
            </a:r>
            <a:endParaRPr lang="zh-TW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50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6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855365"/>
            <a:ext cx="864096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 smtClean="0">
                <a:solidFill>
                  <a:srgbClr val="002060"/>
                </a:solidFill>
              </a:rPr>
              <a:t>When </a:t>
            </a:r>
            <a:r>
              <a:rPr lang="en-US" altLang="zh-TW" sz="4800" b="1" dirty="0">
                <a:solidFill>
                  <a:srgbClr val="002060"/>
                </a:solidFill>
              </a:rPr>
              <a:t>I fall 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down</a:t>
            </a:r>
          </a:p>
          <a:p>
            <a:pPr marL="0" indent="0" algn="ctr">
              <a:buNone/>
            </a:pPr>
            <a:r>
              <a:rPr lang="en-US" altLang="zh-TW" sz="4800" b="1" dirty="0" smtClean="0">
                <a:solidFill>
                  <a:srgbClr val="002060"/>
                </a:solidFill>
              </a:rPr>
              <a:t>You </a:t>
            </a:r>
            <a:r>
              <a:rPr lang="en-US" altLang="zh-TW" sz="4800" b="1" dirty="0">
                <a:solidFill>
                  <a:srgbClr val="002060"/>
                </a:solidFill>
              </a:rPr>
              <a:t>pick me up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/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>
                <a:solidFill>
                  <a:srgbClr val="002060"/>
                </a:solidFill>
              </a:rPr>
              <a:t>When I am dry You fill my cup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/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>
                <a:solidFill>
                  <a:srgbClr val="002060"/>
                </a:solidFill>
              </a:rPr>
              <a:t>You are my all in 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all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90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LAMB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559"/>
            <a:ext cx="9180512" cy="68520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21296" y="170080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solidFill>
                  <a:schemeClr val="bg1"/>
                </a:solidFill>
              </a:rPr>
              <a:t>Jesus Lamb of God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chemeClr val="bg1"/>
                </a:solidFill>
              </a:rPr>
              <a:t>worthy is Your name</a:t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>Jesus Lamb of God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chemeClr val="bg1"/>
                </a:solidFill>
              </a:rPr>
              <a:t>worthy is Your name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44" y="192737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b="1" dirty="0" smtClean="0">
                <a:solidFill>
                  <a:schemeClr val="bg1"/>
                </a:solidFill>
              </a:rPr>
              <a:t>VOCABULARY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47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5"/>
            <a:ext cx="9144000" cy="6885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STRENGTH : </a:t>
            </a:r>
          </a:p>
          <a:p>
            <a:pPr marL="0" indent="0">
              <a:buNone/>
            </a:pPr>
            <a:r>
              <a:rPr lang="en-US" altLang="zh-TW" dirty="0" smtClean="0"/>
              <a:t>WEAK : </a:t>
            </a:r>
          </a:p>
          <a:p>
            <a:pPr marL="0" indent="0">
              <a:buNone/>
            </a:pPr>
            <a:r>
              <a:rPr lang="en-US" altLang="zh-TW" dirty="0" smtClean="0"/>
              <a:t>TREASURE :</a:t>
            </a:r>
          </a:p>
          <a:p>
            <a:pPr marL="0" indent="0">
              <a:buNone/>
            </a:pPr>
            <a:r>
              <a:rPr lang="en-US" altLang="zh-TW" dirty="0" smtClean="0"/>
              <a:t>SEEK : </a:t>
            </a:r>
          </a:p>
          <a:p>
            <a:pPr marL="0" indent="0">
              <a:buNone/>
            </a:pPr>
            <a:r>
              <a:rPr lang="en-US" altLang="zh-TW" dirty="0" smtClean="0"/>
              <a:t>ALL :</a:t>
            </a:r>
            <a:endParaRPr lang="zh-TW" altLang="en-US" dirty="0"/>
          </a:p>
        </p:txBody>
      </p:sp>
      <p:sp>
        <p:nvSpPr>
          <p:cNvPr id="4" name="AutoShape 4" descr="ç¸éåç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419" t="34961" r="59485" b="19141"/>
          <a:stretch/>
        </p:blipFill>
        <p:spPr bwMode="auto">
          <a:xfrm>
            <a:off x="6929438" y="-27385"/>
            <a:ext cx="2214562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04" t="38672" r="61912" b="22852"/>
          <a:stretch/>
        </p:blipFill>
        <p:spPr bwMode="auto">
          <a:xfrm>
            <a:off x="4572000" y="4007643"/>
            <a:ext cx="1643061" cy="281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441" t="37305" r="57169" b="22851"/>
          <a:stretch/>
        </p:blipFill>
        <p:spPr bwMode="auto">
          <a:xfrm>
            <a:off x="2987824" y="34775"/>
            <a:ext cx="2900363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743" t="45703" r="60809" b="29688"/>
          <a:stretch/>
        </p:blipFill>
        <p:spPr bwMode="auto">
          <a:xfrm>
            <a:off x="755576" y="4725144"/>
            <a:ext cx="1871662" cy="180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568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5"/>
            <a:ext cx="9144000" cy="6885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precious</a:t>
            </a:r>
            <a:r>
              <a:rPr lang="en-US" altLang="zh-TW" dirty="0" smtClean="0"/>
              <a:t> : 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jewel</a:t>
            </a:r>
            <a:r>
              <a:rPr lang="en-US" altLang="zh-TW" dirty="0" smtClean="0"/>
              <a:t> : 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give up</a:t>
            </a:r>
            <a:r>
              <a:rPr lang="en-US" altLang="zh-TW" dirty="0" smtClean="0"/>
              <a:t> :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fool</a:t>
            </a:r>
            <a:r>
              <a:rPr lang="en-US" altLang="zh-TW" dirty="0" smtClean="0"/>
              <a:t> : </a:t>
            </a:r>
          </a:p>
        </p:txBody>
      </p:sp>
      <p:pic>
        <p:nvPicPr>
          <p:cNvPr id="1026" name="Picture 2" descr="ãprecious icon pngãçåçæå°çµæ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0"/>
            <a:ext cx="2376494" cy="2376495"/>
          </a:xfrm>
          <a:prstGeom prst="rect">
            <a:avLst/>
          </a:prstGeom>
          <a:noFill/>
        </p:spPr>
      </p:pic>
      <p:grpSp>
        <p:nvGrpSpPr>
          <p:cNvPr id="16" name="群組 15"/>
          <p:cNvGrpSpPr/>
          <p:nvPr/>
        </p:nvGrpSpPr>
        <p:grpSpPr>
          <a:xfrm>
            <a:off x="2857488" y="1357298"/>
            <a:ext cx="2007844" cy="2176458"/>
            <a:chOff x="4207230" y="2714620"/>
            <a:chExt cx="2007844" cy="2176458"/>
          </a:xfrm>
        </p:grpSpPr>
        <p:pic>
          <p:nvPicPr>
            <p:cNvPr id="1028" name="Picture 4" descr="ãjewel png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9124" y="2714620"/>
              <a:ext cx="1232987" cy="1214446"/>
            </a:xfrm>
            <a:prstGeom prst="rect">
              <a:avLst/>
            </a:prstGeom>
            <a:noFill/>
          </p:spPr>
        </p:pic>
        <p:pic>
          <p:nvPicPr>
            <p:cNvPr id="1030" name="Picture 6" descr="ãjewel png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29190" y="3286124"/>
              <a:ext cx="1285884" cy="1500198"/>
            </a:xfrm>
            <a:prstGeom prst="rect">
              <a:avLst/>
            </a:prstGeom>
            <a:noFill/>
          </p:spPr>
        </p:pic>
        <p:pic>
          <p:nvPicPr>
            <p:cNvPr id="1036" name="Picture 12" descr="ç¸éåç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07230" y="3643314"/>
              <a:ext cx="1203630" cy="1247764"/>
            </a:xfrm>
            <a:prstGeom prst="rect">
              <a:avLst/>
            </a:prstGeom>
            <a:noFill/>
          </p:spPr>
        </p:pic>
      </p:grpSp>
      <p:pic>
        <p:nvPicPr>
          <p:cNvPr id="1046" name="Picture 22" descr="ç¸éåç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100" y="4357694"/>
            <a:ext cx="2857520" cy="1785950"/>
          </a:xfrm>
          <a:prstGeom prst="rect">
            <a:avLst/>
          </a:prstGeom>
          <a:noFill/>
        </p:spPr>
      </p:pic>
      <p:pic>
        <p:nvPicPr>
          <p:cNvPr id="1048" name="Picture 24" descr="ãfool clipartsãçåçæå°çµæ"/>
          <p:cNvPicPr>
            <a:picLocks noChangeAspect="1" noChangeArrowheads="1"/>
          </p:cNvPicPr>
          <p:nvPr/>
        </p:nvPicPr>
        <p:blipFill>
          <a:blip r:embed="rId8"/>
          <a:srcRect l="11250" r="9999" b="5356"/>
          <a:stretch>
            <a:fillRect/>
          </a:stretch>
        </p:blipFill>
        <p:spPr bwMode="auto">
          <a:xfrm>
            <a:off x="5143504" y="3000372"/>
            <a:ext cx="2038005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68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5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lamb</a:t>
            </a:r>
            <a:r>
              <a:rPr lang="en-US" altLang="zh-TW" dirty="0" smtClean="0"/>
              <a:t> : </a:t>
            </a:r>
          </a:p>
          <a:p>
            <a:pPr marL="0" indent="0">
              <a:buNone/>
            </a:pPr>
            <a:r>
              <a:rPr lang="en-US" altLang="zh-TW" b="1" dirty="0" smtClean="0"/>
              <a:t>worthy</a:t>
            </a:r>
            <a:r>
              <a:rPr lang="en-US" altLang="zh-TW" dirty="0" smtClean="0"/>
              <a:t> : </a:t>
            </a:r>
          </a:p>
        </p:txBody>
      </p:sp>
      <p:pic>
        <p:nvPicPr>
          <p:cNvPr id="5" name="Picture 2" descr="ãlambãçåçæå°çµæ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357298"/>
            <a:ext cx="2381250" cy="2114550"/>
          </a:xfrm>
          <a:prstGeom prst="rect">
            <a:avLst/>
          </a:prstGeom>
          <a:noFill/>
        </p:spPr>
      </p:pic>
      <p:pic>
        <p:nvPicPr>
          <p:cNvPr id="1034" name="Picture 10" descr="ç¸éåç"/>
          <p:cNvPicPr>
            <a:picLocks noChangeAspect="1" noChangeArrowheads="1"/>
          </p:cNvPicPr>
          <p:nvPr/>
        </p:nvPicPr>
        <p:blipFill>
          <a:blip r:embed="rId4" cstate="print"/>
          <a:srcRect b="2703"/>
          <a:stretch>
            <a:fillRect/>
          </a:stretch>
        </p:blipFill>
        <p:spPr bwMode="auto">
          <a:xfrm>
            <a:off x="1500166" y="3357562"/>
            <a:ext cx="2643206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68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5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shame</a:t>
            </a:r>
            <a:r>
              <a:rPr lang="en-US" altLang="zh-TW" dirty="0" smtClean="0"/>
              <a:t> : 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bless</a:t>
            </a:r>
            <a:r>
              <a:rPr lang="en-US" altLang="zh-TW" dirty="0" smtClean="0"/>
              <a:t> : 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fall</a:t>
            </a:r>
            <a:r>
              <a:rPr lang="en-US" altLang="zh-TW" dirty="0" smtClean="0"/>
              <a:t> :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pick: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dry: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2060"/>
                </a:solidFill>
              </a:rPr>
              <a:t>fill: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7568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" y="-9247"/>
            <a:ext cx="9129714" cy="6867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002060"/>
                </a:solidFill>
              </a:rPr>
              <a:t>Y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ou are my strength</a:t>
            </a:r>
          </a:p>
          <a:p>
            <a:pPr marL="0" indent="0" algn="ctr">
              <a:buNone/>
            </a:pPr>
            <a:r>
              <a:rPr lang="en-US" altLang="zh-TW" sz="4800" b="1" dirty="0" smtClean="0">
                <a:solidFill>
                  <a:srgbClr val="002060"/>
                </a:solidFill>
              </a:rPr>
              <a:t>when I am weak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You are the treasure that I seek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You are my all in all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5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" y="-1"/>
            <a:ext cx="9150277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5536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 smtClean="0">
                <a:solidFill>
                  <a:srgbClr val="002060"/>
                </a:solidFill>
              </a:rPr>
              <a:t>Seeking You as a precious jewel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Lord to give up I'd be a fool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You are my all in all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LAMB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559"/>
            <a:ext cx="9180512" cy="68520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21296" y="170080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solidFill>
                  <a:schemeClr val="bg1"/>
                </a:solidFill>
              </a:rPr>
              <a:t>Jesus Lamb of God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chemeClr val="bg1"/>
                </a:solidFill>
              </a:rPr>
              <a:t>worthy is your name</a:t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>Jesus Lamb of God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chemeClr val="bg1"/>
                </a:solidFill>
              </a:rPr>
              <a:t>worthy is your name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26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87</Words>
  <Application>Microsoft Office PowerPoint</Application>
  <PresentationFormat>如螢幕大小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Guest</dc:creator>
  <cp:lastModifiedBy>大唐</cp:lastModifiedBy>
  <cp:revision>19</cp:revision>
  <dcterms:created xsi:type="dcterms:W3CDTF">2018-08-09T10:06:26Z</dcterms:created>
  <dcterms:modified xsi:type="dcterms:W3CDTF">2018-08-23T11:14:30Z</dcterms:modified>
</cp:coreProperties>
</file>