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08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CB29B6-BA26-4801-BFCC-9EE91FD34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6736066-DB65-420A-A263-058A7511A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5A56B7-7781-40BB-B5FB-79A5D5A3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655FC-5203-4FC2-8795-D68D2511F536}" type="datetimeFigureOut">
              <a:rPr lang="vi-VN" smtClean="0"/>
              <a:pPr/>
              <a:t>07/11/2017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DC84F5-7C7E-4F25-90D3-D53C1BF9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3D9025-0C66-4A86-8F1A-899E3183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000F-1199-4F71-B898-7EBA0878407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5446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FF7D97-BD18-4ED9-88FF-207BF6B2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4770C5C-826C-4B19-9EA8-5970DF67D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095720-C522-4C86-9024-C2AF4708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655FC-5203-4FC2-8795-D68D2511F536}" type="datetimeFigureOut">
              <a:rPr lang="vi-VN" smtClean="0"/>
              <a:pPr/>
              <a:t>07/11/2017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472684-950D-4220-96E4-94A2863F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001FB6-11C2-4923-80C3-FCC409ED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000F-1199-4F71-B898-7EBA0878407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18854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660BD53-5957-4AA1-82DF-015895BDF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79B4A1F-433E-4A98-A76F-A074EC06A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3B8F5E-0CC7-4AF9-8396-4B76FD26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655FC-5203-4FC2-8795-D68D2511F536}" type="datetimeFigureOut">
              <a:rPr lang="vi-VN" smtClean="0"/>
              <a:pPr/>
              <a:t>07/11/2017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336D0AD-0352-4FEF-86E6-FFC7EC277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4D7B14-4B2C-4A88-ABE0-E422B15A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000F-1199-4F71-B898-7EBA0878407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84570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38E7D5-FE6F-4DCE-B42B-7EB02C6C0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D94B34-69C7-46FF-87B9-27C13C1A2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58257F-EC53-432E-BE96-96779CC68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655FC-5203-4FC2-8795-D68D2511F536}" type="datetimeFigureOut">
              <a:rPr lang="vi-VN" smtClean="0"/>
              <a:pPr/>
              <a:t>07/11/2017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8A7617-B511-4498-9B86-31264416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D60CCDB-C9B8-4E66-A39C-7B3F6906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000F-1199-4F71-B898-7EBA0878407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98734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75F889-05ED-43F7-A585-3263507BA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7E8F54-6CF7-485A-87ED-AAFB81C69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45015A-68F6-44F3-99B1-CF42A7952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655FC-5203-4FC2-8795-D68D2511F536}" type="datetimeFigureOut">
              <a:rPr lang="vi-VN" smtClean="0"/>
              <a:pPr/>
              <a:t>07/11/2017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8C82F82-4C21-412B-B4AF-F5B1EC153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F3FF66-A45C-4171-BC3D-8FA17441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000F-1199-4F71-B898-7EBA0878407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21753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C98149-3B19-4F53-B9A5-1F6FF8AB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DD2EBA-510A-483B-B01C-7F7FE9041D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EC4DE4A-18F5-4736-B8BC-7C837F8DC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B64E268-9B18-4BE8-9965-44A84752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655FC-5203-4FC2-8795-D68D2511F536}" type="datetimeFigureOut">
              <a:rPr lang="vi-VN" smtClean="0"/>
              <a:pPr/>
              <a:t>07/11/2017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78A4431-977F-4D9B-8ED2-74A434E9A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E320968-96FD-4187-9266-1DE41AD52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000F-1199-4F71-B898-7EBA0878407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83469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8F4995-2133-4A00-AD92-E5531FFF2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4A2C120-497A-4CE8-84C5-016144D5A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38349F3-9249-4C26-8F7F-437DF2D0B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5B5C94E-523F-421D-A808-9B8557192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B8EDEE7-07AD-4E9C-B0E5-8012CED04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8711B0F-6EE0-416A-B1CF-F641B9681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655FC-5203-4FC2-8795-D68D2511F536}" type="datetimeFigureOut">
              <a:rPr lang="vi-VN" smtClean="0"/>
              <a:pPr/>
              <a:t>07/11/2017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BFF1DD1-9138-4DA0-B9FA-FC5BB369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6E93233-1CC7-45CE-BD7E-44FF54F5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000F-1199-4F71-B898-7EBA0878407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57344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58FACC-CBC4-4C8D-AC30-A18B04865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D5DD4A3-6BF0-403B-B0AB-A431520FC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655FC-5203-4FC2-8795-D68D2511F536}" type="datetimeFigureOut">
              <a:rPr lang="vi-VN" smtClean="0"/>
              <a:pPr/>
              <a:t>07/11/2017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BFEE8A2-6039-477D-A57C-9669F2699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07DBA79-4EE7-4F74-A58A-AEB1418A6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000F-1199-4F71-B898-7EBA0878407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26588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7327B1B-29D7-4969-B4AC-0B98804CD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655FC-5203-4FC2-8795-D68D2511F536}" type="datetimeFigureOut">
              <a:rPr lang="vi-VN" smtClean="0"/>
              <a:pPr/>
              <a:t>07/11/2017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FDA38F7-CAA9-46CD-8FE1-6D9C2B653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FF1B679-D5EA-45D2-98A0-7AFA698CB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000F-1199-4F71-B898-7EBA0878407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86323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779ECF-92A8-45F5-A3CC-F1ABD4724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799BFA-717B-4D39-B539-D08055303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79B958A-13CA-48EF-9D1B-F6AF211C2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BADE42D-842D-444E-9E8A-2E81CDCF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655FC-5203-4FC2-8795-D68D2511F536}" type="datetimeFigureOut">
              <a:rPr lang="vi-VN" smtClean="0"/>
              <a:pPr/>
              <a:t>07/11/2017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8CA2487-30DD-416D-8D25-AD48A88EE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AEBE476-3F07-43AA-8131-231874D0A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000F-1199-4F71-B898-7EBA0878407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43751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8D5F05-3763-4DEC-BD3E-0CE659F4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20CA683-73B6-434A-9793-358FE8123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DD2CE1F-1A92-4F88-8FFA-4C1521973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DED911A-D724-4D3A-84A1-453268E54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655FC-5203-4FC2-8795-D68D2511F536}" type="datetimeFigureOut">
              <a:rPr lang="vi-VN" smtClean="0"/>
              <a:pPr/>
              <a:t>07/11/2017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587B8A1-5BAD-4A7F-BBF4-72833D13C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CDD6B16-A5ED-49FB-AC15-005082D6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000F-1199-4F71-B898-7EBA0878407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61949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511ED5C-AE4E-4452-A200-50D6BCCA6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40B7047-05E1-43F1-8769-0539BF9EF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959BEA-909A-4252-82F6-44D9CFDED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655FC-5203-4FC2-8795-D68D2511F536}" type="datetimeFigureOut">
              <a:rPr lang="vi-VN" smtClean="0"/>
              <a:pPr/>
              <a:t>07/11/2017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FB5E25-0AC3-49E1-834B-B460507D1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A09AB8-FBB2-4126-96B9-DE2435EB0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0000F-1199-4F71-B898-7EBA0878407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47566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331A4D9-0B68-4663-B009-DBFB8D40F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347"/>
            <a:ext cx="12192000" cy="685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05D876-81E9-4C37-B8A8-4BC83D6CE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925" y="345990"/>
            <a:ext cx="11595100" cy="1408670"/>
          </a:xfrm>
        </p:spPr>
        <p:txBody>
          <a:bodyPr>
            <a:normAutofit fontScale="90000"/>
          </a:bodyPr>
          <a:lstStyle/>
          <a:p>
            <a:pPr>
              <a:tabLst>
                <a:tab pos="1252538" algn="l"/>
              </a:tabLst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/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/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</a:br>
            <a:r>
              <a:rPr lang="en-US" b="1" dirty="0">
                <a:latin typeface="Comic Sans MS" panose="030F0702030302020204" pitchFamily="66" charset="0"/>
              </a:rPr>
              <a:t>JESUS DIED FOR YOU AND ME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vi-V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06D0934-5581-4DDB-AB01-6FC6A5CEE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7837" y="1362650"/>
            <a:ext cx="10709189" cy="4353740"/>
          </a:xfrm>
        </p:spPr>
        <p:txBody>
          <a:bodyPr>
            <a:noAutofit/>
          </a:bodyPr>
          <a:lstStyle/>
          <a:p>
            <a:r>
              <a:rPr lang="en-US" sz="5400" dirty="0">
                <a:latin typeface="Comic Sans MS" panose="030F0702030302020204" pitchFamily="66" charset="0"/>
              </a:rPr>
              <a:t>A-B-C-D-E-F-G </a:t>
            </a:r>
          </a:p>
          <a:p>
            <a:r>
              <a:rPr lang="en-US" sz="5400" dirty="0">
                <a:latin typeface="Comic Sans MS" panose="030F0702030302020204" pitchFamily="66" charset="0"/>
              </a:rPr>
              <a:t>Jesus died for you and me </a:t>
            </a:r>
          </a:p>
          <a:p>
            <a:endParaRPr lang="en-US" sz="3200" dirty="0">
              <a:latin typeface="Comic Sans MS" panose="030F0702030302020204" pitchFamily="66" charset="0"/>
            </a:endParaRPr>
          </a:p>
          <a:p>
            <a:r>
              <a:rPr lang="en-US" sz="5400" dirty="0">
                <a:latin typeface="Comic Sans MS" panose="030F0702030302020204" pitchFamily="66" charset="0"/>
              </a:rPr>
              <a:t>H-I-J-K-L-M-N </a:t>
            </a:r>
          </a:p>
          <a:p>
            <a:r>
              <a:rPr lang="en-US" sz="5400" dirty="0">
                <a:latin typeface="Comic Sans MS" panose="030F0702030302020204" pitchFamily="66" charset="0"/>
              </a:rPr>
              <a:t>Jesus died for sinful man, amen!</a:t>
            </a:r>
            <a:endParaRPr lang="vi-VN" sz="5400" dirty="0"/>
          </a:p>
        </p:txBody>
      </p:sp>
    </p:spTree>
    <p:extLst>
      <p:ext uri="{BB962C8B-B14F-4D97-AF65-F5344CB8AC3E}">
        <p14:creationId xmlns:p14="http://schemas.microsoft.com/office/powerpoint/2010/main" xmlns="" val="89576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36F7E9A-D7E3-4C82-B706-1A88E4445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9888"/>
            <a:ext cx="12192000" cy="685465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B69028-E6D1-44A8-A18E-EF64A3C41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88"/>
            <a:ext cx="10515600" cy="6264275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Comic Sans MS" panose="030F0702030302020204" pitchFamily="66" charset="0"/>
              </a:rPr>
              <a:t>O-P-Q-R-S-T-U</a:t>
            </a:r>
            <a:br>
              <a:rPr lang="en-US" sz="5400" dirty="0">
                <a:latin typeface="Comic Sans MS" panose="030F0702030302020204" pitchFamily="66" charset="0"/>
              </a:rPr>
            </a:br>
            <a:r>
              <a:rPr lang="en-US" sz="5400" dirty="0">
                <a:latin typeface="Comic Sans MS" panose="030F0702030302020204" pitchFamily="66" charset="0"/>
              </a:rPr>
              <a:t>I believe God's word is true </a:t>
            </a:r>
            <a:br>
              <a:rPr lang="en-US" sz="5400" dirty="0">
                <a:latin typeface="Comic Sans MS" panose="030F0702030302020204" pitchFamily="66" charset="0"/>
              </a:rPr>
            </a:br>
            <a:r>
              <a:rPr lang="en-US" sz="3200" dirty="0">
                <a:latin typeface="Comic Sans MS" panose="030F0702030302020204" pitchFamily="66" charset="0"/>
              </a:rPr>
              <a:t/>
            </a:r>
            <a:br>
              <a:rPr lang="en-US" sz="3200" dirty="0">
                <a:latin typeface="Comic Sans MS" panose="030F0702030302020204" pitchFamily="66" charset="0"/>
              </a:rPr>
            </a:br>
            <a:r>
              <a:rPr lang="en-US" sz="5400" dirty="0">
                <a:latin typeface="Comic Sans MS" panose="030F0702030302020204" pitchFamily="66" charset="0"/>
              </a:rPr>
              <a:t>V and W</a:t>
            </a:r>
            <a:br>
              <a:rPr lang="en-US" sz="5400" dirty="0">
                <a:latin typeface="Comic Sans MS" panose="030F0702030302020204" pitchFamily="66" charset="0"/>
              </a:rPr>
            </a:br>
            <a:r>
              <a:rPr lang="en-US" sz="5400" dirty="0">
                <a:latin typeface="Comic Sans MS" panose="030F0702030302020204" pitchFamily="66" charset="0"/>
              </a:rPr>
              <a:t>God has promised you </a:t>
            </a:r>
            <a:br>
              <a:rPr lang="en-US" sz="5400" dirty="0">
                <a:latin typeface="Comic Sans MS" panose="030F0702030302020204" pitchFamily="66" charset="0"/>
              </a:rPr>
            </a:br>
            <a:r>
              <a:rPr lang="en-US" sz="3200" dirty="0">
                <a:latin typeface="Comic Sans MS" panose="030F0702030302020204" pitchFamily="66" charset="0"/>
              </a:rPr>
              <a:t/>
            </a:r>
            <a:br>
              <a:rPr lang="en-US" sz="3200" dirty="0">
                <a:latin typeface="Comic Sans MS" panose="030F0702030302020204" pitchFamily="66" charset="0"/>
              </a:rPr>
            </a:br>
            <a:r>
              <a:rPr lang="en-US" sz="5400" dirty="0">
                <a:latin typeface="Comic Sans MS" panose="030F0702030302020204" pitchFamily="66" charset="0"/>
              </a:rPr>
              <a:t>X-Y-Z</a:t>
            </a:r>
            <a:br>
              <a:rPr lang="en-US" sz="5400" dirty="0">
                <a:latin typeface="Comic Sans MS" panose="030F0702030302020204" pitchFamily="66" charset="0"/>
              </a:rPr>
            </a:br>
            <a:r>
              <a:rPr lang="en-US" sz="5400" dirty="0">
                <a:latin typeface="Comic Sans MS" panose="030F0702030302020204" pitchFamily="66" charset="0"/>
              </a:rPr>
              <a:t>A home eternally.</a:t>
            </a:r>
            <a:endParaRPr lang="vi-VN" sz="5400" dirty="0"/>
          </a:p>
        </p:txBody>
      </p:sp>
    </p:spTree>
    <p:extLst>
      <p:ext uri="{BB962C8B-B14F-4D97-AF65-F5344CB8AC3E}">
        <p14:creationId xmlns:p14="http://schemas.microsoft.com/office/powerpoint/2010/main" xmlns="" val="1708310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17</Words>
  <Application>Microsoft Office PowerPoint</Application>
  <PresentationFormat>自訂</PresentationFormat>
  <Paragraphs>7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Theme</vt:lpstr>
      <vt:lpstr>  JESUS DIED FOR YOU AND ME </vt:lpstr>
      <vt:lpstr>O-P-Q-R-S-T-U I believe God's word is true   V and W God has promised you   X-Y-Z A home eternally.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Jesus Died For You And Me</dc:title>
  <dc:creator>ZHENG</dc:creator>
  <cp:lastModifiedBy>大唐</cp:lastModifiedBy>
  <cp:revision>5</cp:revision>
  <dcterms:created xsi:type="dcterms:W3CDTF">2017-11-06T12:47:22Z</dcterms:created>
  <dcterms:modified xsi:type="dcterms:W3CDTF">2017-11-07T10:32:51Z</dcterms:modified>
</cp:coreProperties>
</file>